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994" r:id="rId2"/>
    <p:sldId id="1000" r:id="rId3"/>
    <p:sldId id="1011" r:id="rId4"/>
    <p:sldId id="1002" r:id="rId5"/>
    <p:sldId id="995" r:id="rId6"/>
    <p:sldId id="1001" r:id="rId7"/>
    <p:sldId id="999" r:id="rId8"/>
    <p:sldId id="996" r:id="rId9"/>
    <p:sldId id="997" r:id="rId10"/>
    <p:sldId id="1012" r:id="rId11"/>
    <p:sldId id="1013" r:id="rId12"/>
    <p:sldId id="1007" r:id="rId13"/>
    <p:sldId id="1005" r:id="rId14"/>
    <p:sldId id="1009"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B6FF"/>
    <a:srgbClr val="0000FF"/>
    <a:srgbClr val="7495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59" autoAdjust="0"/>
    <p:restoredTop sz="91499" autoAdjust="0"/>
  </p:normalViewPr>
  <p:slideViewPr>
    <p:cSldViewPr>
      <p:cViewPr varScale="1">
        <p:scale>
          <a:sx n="62" d="100"/>
          <a:sy n="62" d="100"/>
        </p:scale>
        <p:origin x="1070"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0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DDAE4575-98C4-49B7-967B-55D8017B913E}" type="datetimeFigureOut">
              <a:rPr lang="en-US"/>
              <a:pPr>
                <a:defRPr/>
              </a:pPr>
              <a:t>4/4/2024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4B71115D-20FF-4E2B-8282-3A2DA5744F97}" type="slidenum">
              <a:rPr lang="en-US"/>
              <a:pPr>
                <a:defRPr/>
              </a:pPr>
              <a:t>‹#›</a:t>
            </a:fld>
            <a:endParaRPr lang="en-US"/>
          </a:p>
        </p:txBody>
      </p:sp>
    </p:spTree>
    <p:extLst>
      <p:ext uri="{BB962C8B-B14F-4D97-AF65-F5344CB8AC3E}">
        <p14:creationId xmlns:p14="http://schemas.microsoft.com/office/powerpoint/2010/main" val="2325217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2830" tIns="46415" rIns="92830" bIns="46415"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2830" tIns="46415" rIns="92830" bIns="46415" rtlCol="0"/>
          <a:lstStyle>
            <a:lvl1pPr algn="r">
              <a:defRPr sz="1200"/>
            </a:lvl1pPr>
          </a:lstStyle>
          <a:p>
            <a:pPr>
              <a:defRPr/>
            </a:pPr>
            <a:fld id="{9121E7EF-4EDC-47BF-B472-808AAA9BF2A2}" type="datetimeFigureOut">
              <a:rPr lang="en-US"/>
              <a:pPr>
                <a:defRPr/>
              </a:pPr>
              <a:t>4/4/2024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2830" tIns="46415" rIns="92830" bIns="4641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2830" tIns="46415" rIns="92830" bIns="46415"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2830" tIns="46415" rIns="92830" bIns="46415" rtlCol="0" anchor="b"/>
          <a:lstStyle>
            <a:lvl1pPr algn="r">
              <a:defRPr sz="1200"/>
            </a:lvl1pPr>
          </a:lstStyle>
          <a:p>
            <a:pPr>
              <a:defRPr/>
            </a:pPr>
            <a:fld id="{41CC811F-37F6-4B6C-88AC-B43007267EEF}" type="slidenum">
              <a:rPr lang="en-US"/>
              <a:pPr>
                <a:defRPr/>
              </a:pPr>
              <a:t>‹#›</a:t>
            </a:fld>
            <a:endParaRPr lang="en-US"/>
          </a:p>
        </p:txBody>
      </p:sp>
    </p:spTree>
    <p:extLst>
      <p:ext uri="{BB962C8B-B14F-4D97-AF65-F5344CB8AC3E}">
        <p14:creationId xmlns:p14="http://schemas.microsoft.com/office/powerpoint/2010/main" val="4663607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99D2C0-758F-4C07-97F0-DDD34B99D983}" type="slidenum">
              <a:rPr lang="en-US"/>
              <a:pPr>
                <a:defRPr/>
              </a:pPr>
              <a:t>‹#›</a:t>
            </a:fld>
            <a:endParaRPr lang="en-US"/>
          </a:p>
        </p:txBody>
      </p:sp>
    </p:spTree>
    <p:extLst>
      <p:ext uri="{BB962C8B-B14F-4D97-AF65-F5344CB8AC3E}">
        <p14:creationId xmlns:p14="http://schemas.microsoft.com/office/powerpoint/2010/main" val="163030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6C2AF3-4191-44AF-9DCE-E7C2241E5731}" type="slidenum">
              <a:rPr lang="en-US"/>
              <a:pPr>
                <a:defRPr/>
              </a:pPr>
              <a:t>‹#›</a:t>
            </a:fld>
            <a:endParaRPr lang="en-US"/>
          </a:p>
        </p:txBody>
      </p:sp>
    </p:spTree>
    <p:extLst>
      <p:ext uri="{BB962C8B-B14F-4D97-AF65-F5344CB8AC3E}">
        <p14:creationId xmlns:p14="http://schemas.microsoft.com/office/powerpoint/2010/main" val="2204216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730E67-7772-4E43-90EC-0A116373A9AF}" type="slidenum">
              <a:rPr lang="en-US"/>
              <a:pPr>
                <a:defRPr/>
              </a:pPr>
              <a:t>‹#›</a:t>
            </a:fld>
            <a:endParaRPr lang="en-US"/>
          </a:p>
        </p:txBody>
      </p:sp>
    </p:spTree>
    <p:extLst>
      <p:ext uri="{BB962C8B-B14F-4D97-AF65-F5344CB8AC3E}">
        <p14:creationId xmlns:p14="http://schemas.microsoft.com/office/powerpoint/2010/main" val="135953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457200" y="274638"/>
            <a:ext cx="8229600" cy="1143000"/>
          </a:xfrm>
        </p:spPr>
        <p:txBody>
          <a:bodyPr/>
          <a:lstStyle/>
          <a:p>
            <a:r>
              <a:rPr lang="en-US"/>
              <a:t>Click to edit Master 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7B816A-6282-40BF-AE3F-B9EF169894C6}" type="slidenum">
              <a:rPr lang="en-US"/>
              <a:pPr>
                <a:defRPr/>
              </a:pPr>
              <a:t>‹#›</a:t>
            </a:fld>
            <a:endParaRPr lang="en-US"/>
          </a:p>
        </p:txBody>
      </p:sp>
    </p:spTree>
    <p:extLst>
      <p:ext uri="{BB962C8B-B14F-4D97-AF65-F5344CB8AC3E}">
        <p14:creationId xmlns:p14="http://schemas.microsoft.com/office/powerpoint/2010/main" val="1489093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FDC37A-684B-4883-A0D0-0035ACADBE2A}" type="slidenum">
              <a:rPr lang="en-US"/>
              <a:pPr>
                <a:defRPr/>
              </a:pPr>
              <a:t>‹#›</a:t>
            </a:fld>
            <a:endParaRPr lang="en-US"/>
          </a:p>
        </p:txBody>
      </p:sp>
    </p:spTree>
    <p:extLst>
      <p:ext uri="{BB962C8B-B14F-4D97-AF65-F5344CB8AC3E}">
        <p14:creationId xmlns:p14="http://schemas.microsoft.com/office/powerpoint/2010/main" val="1055785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2BA394-356F-48C3-8220-E664DAE26368}" type="slidenum">
              <a:rPr lang="en-US"/>
              <a:pPr>
                <a:defRPr/>
              </a:pPr>
              <a:t>‹#›</a:t>
            </a:fld>
            <a:endParaRPr lang="en-US"/>
          </a:p>
        </p:txBody>
      </p:sp>
    </p:spTree>
    <p:extLst>
      <p:ext uri="{BB962C8B-B14F-4D97-AF65-F5344CB8AC3E}">
        <p14:creationId xmlns:p14="http://schemas.microsoft.com/office/powerpoint/2010/main" val="487141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735A36A-3BEF-445A-B0BF-AC69A6A34451}" type="slidenum">
              <a:rPr lang="en-US"/>
              <a:pPr>
                <a:defRPr/>
              </a:pPr>
              <a:t>‹#›</a:t>
            </a:fld>
            <a:endParaRPr lang="en-US"/>
          </a:p>
        </p:txBody>
      </p:sp>
    </p:spTree>
    <p:extLst>
      <p:ext uri="{BB962C8B-B14F-4D97-AF65-F5344CB8AC3E}">
        <p14:creationId xmlns:p14="http://schemas.microsoft.com/office/powerpoint/2010/main" val="2022440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C163844-4C27-4E7C-AD3A-1BDD2465FD29}" type="slidenum">
              <a:rPr lang="en-US"/>
              <a:pPr>
                <a:defRPr/>
              </a:pPr>
              <a:t>‹#›</a:t>
            </a:fld>
            <a:endParaRPr lang="en-US"/>
          </a:p>
        </p:txBody>
      </p:sp>
    </p:spTree>
    <p:extLst>
      <p:ext uri="{BB962C8B-B14F-4D97-AF65-F5344CB8AC3E}">
        <p14:creationId xmlns:p14="http://schemas.microsoft.com/office/powerpoint/2010/main" val="502422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9C2392C-A7E4-40DA-8521-5A927E24D380}" type="slidenum">
              <a:rPr lang="en-US"/>
              <a:pPr>
                <a:defRPr/>
              </a:pPr>
              <a:t>‹#›</a:t>
            </a:fld>
            <a:endParaRPr lang="en-US"/>
          </a:p>
        </p:txBody>
      </p:sp>
    </p:spTree>
    <p:extLst>
      <p:ext uri="{BB962C8B-B14F-4D97-AF65-F5344CB8AC3E}">
        <p14:creationId xmlns:p14="http://schemas.microsoft.com/office/powerpoint/2010/main" val="2148078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95DBAF-9695-41E8-B6D0-78D75E6B91C7}" type="slidenum">
              <a:rPr lang="en-US"/>
              <a:pPr>
                <a:defRPr/>
              </a:pPr>
              <a:t>‹#›</a:t>
            </a:fld>
            <a:endParaRPr lang="en-US"/>
          </a:p>
        </p:txBody>
      </p:sp>
    </p:spTree>
    <p:extLst>
      <p:ext uri="{BB962C8B-B14F-4D97-AF65-F5344CB8AC3E}">
        <p14:creationId xmlns:p14="http://schemas.microsoft.com/office/powerpoint/2010/main" val="2264499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50EBA6-0F19-47EB-A6CC-97688B0A8049}" type="slidenum">
              <a:rPr lang="en-US"/>
              <a:pPr>
                <a:defRPr/>
              </a:pPr>
              <a:t>‹#›</a:t>
            </a:fld>
            <a:endParaRPr lang="en-US"/>
          </a:p>
        </p:txBody>
      </p:sp>
    </p:spTree>
    <p:extLst>
      <p:ext uri="{BB962C8B-B14F-4D97-AF65-F5344CB8AC3E}">
        <p14:creationId xmlns:p14="http://schemas.microsoft.com/office/powerpoint/2010/main" val="1185192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B8CB7CDB-3C77-414C-A326-D2BEFC421FB6}" type="slidenum">
              <a:rPr lang="en-US"/>
              <a:pPr>
                <a:defRPr/>
              </a:pPr>
              <a:t>‹#›</a:t>
            </a:fld>
            <a:endParaRPr lang="en-US"/>
          </a:p>
        </p:txBody>
      </p:sp>
      <p:sp>
        <p:nvSpPr>
          <p:cNvPr id="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bacher@pa.gov"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mailto:kmauro@pa.gov" TargetMode="External"/><Relationship Id="rId5" Type="http://schemas.openxmlformats.org/officeDocument/2006/relationships/hyperlink" Target="mailto:davbauman@pa.gov" TargetMode="External"/><Relationship Id="rId4" Type="http://schemas.openxmlformats.org/officeDocument/2006/relationships/hyperlink" Target="mailto:krubican@pa.gov"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desas.org/Page/Viewer/ViewPage/53"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pdesas.org/EduPortal/Home/viewupload/801582" TargetMode="External"/><Relationship Id="rId4" Type="http://schemas.openxmlformats.org/officeDocument/2006/relationships/hyperlink" Target="https://www.louisianabelieves.com/docs/common-core-state-standards-resources/guide--teacher-planning-for-math-practice-implementation.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pdesas.org/Page/Viewer/ViewPage/53"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desas.or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desas.org/Assessment/CheckForUnderstanding/Respond/3284"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desas.org/EduPortal/Home/viewupload/800675"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a:xfrm>
            <a:off x="457200" y="274638"/>
            <a:ext cx="8229600" cy="868362"/>
          </a:xfrm>
        </p:spPr>
        <p:txBody>
          <a:bodyPr/>
          <a:lstStyle/>
          <a:p>
            <a:endParaRPr lang="en-US" altLang="en-US"/>
          </a:p>
        </p:txBody>
      </p:sp>
      <p:grpSp>
        <p:nvGrpSpPr>
          <p:cNvPr id="4099" name="Group 16"/>
          <p:cNvGrpSpPr>
            <a:grpSpLocks/>
          </p:cNvGrpSpPr>
          <p:nvPr/>
        </p:nvGrpSpPr>
        <p:grpSpPr bwMode="auto">
          <a:xfrm>
            <a:off x="457200" y="6089650"/>
            <a:ext cx="8229600" cy="387350"/>
            <a:chOff x="457200" y="5632704"/>
            <a:chExt cx="8229600" cy="387096"/>
          </a:xfrm>
        </p:grpSpPr>
        <p:grpSp>
          <p:nvGrpSpPr>
            <p:cNvPr id="4108" name="Group 15"/>
            <p:cNvGrpSpPr>
              <a:grpSpLocks/>
            </p:cNvGrpSpPr>
            <p:nvPr/>
          </p:nvGrpSpPr>
          <p:grpSpPr bwMode="auto">
            <a:xfrm>
              <a:off x="457200" y="5638800"/>
              <a:ext cx="8229600" cy="374904"/>
              <a:chOff x="457200" y="5638800"/>
              <a:chExt cx="8229600" cy="374904"/>
            </a:xfrm>
          </p:grpSpPr>
          <p:sp>
            <p:nvSpPr>
              <p:cNvPr id="9" name="Rectangle 8"/>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Rectangle 9"/>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7"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Verdana" pitchFamily="34" charset="0"/>
                </a:rPr>
                <a:t>www.education.state.pa.us</a:t>
              </a:r>
            </a:p>
          </p:txBody>
        </p:sp>
        <p:sp>
          <p:nvSpPr>
            <p:cNvPr id="8"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grpSp>
        <p:nvGrpSpPr>
          <p:cNvPr id="4100" name="Group 12"/>
          <p:cNvGrpSpPr>
            <a:grpSpLocks/>
          </p:cNvGrpSpPr>
          <p:nvPr/>
        </p:nvGrpSpPr>
        <p:grpSpPr bwMode="auto">
          <a:xfrm>
            <a:off x="508000" y="381000"/>
            <a:ext cx="8178800" cy="660400"/>
            <a:chOff x="507727" y="381000"/>
            <a:chExt cx="8179073" cy="660400"/>
          </a:xfrm>
        </p:grpSpPr>
        <p:grpSp>
          <p:nvGrpSpPr>
            <p:cNvPr id="4104" name="Group 7"/>
            <p:cNvGrpSpPr>
              <a:grpSpLocks/>
            </p:cNvGrpSpPr>
            <p:nvPr/>
          </p:nvGrpSpPr>
          <p:grpSpPr bwMode="auto">
            <a:xfrm>
              <a:off x="507727" y="381000"/>
              <a:ext cx="5769864" cy="660400"/>
              <a:chOff x="1687068" y="2743200"/>
              <a:chExt cx="5769864" cy="660400"/>
            </a:xfrm>
          </p:grpSpPr>
          <p:sp>
            <p:nvSpPr>
              <p:cNvPr id="14" name="Rectangle 13"/>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5" name="Rectangle 14"/>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410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TextBox 4"/>
          <p:cNvSpPr txBox="1">
            <a:spLocks noChangeArrowheads="1"/>
          </p:cNvSpPr>
          <p:nvPr/>
        </p:nvSpPr>
        <p:spPr bwMode="auto">
          <a:xfrm>
            <a:off x="317887" y="1447800"/>
            <a:ext cx="8178800" cy="3662541"/>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endParaRPr lang="en-US" altLang="en-US" sz="3200" b="1" dirty="0">
              <a:solidFill>
                <a:srgbClr val="002060"/>
              </a:solidFill>
            </a:endParaRPr>
          </a:p>
          <a:p>
            <a:pPr algn="ctr">
              <a:defRPr/>
            </a:pPr>
            <a:r>
              <a:rPr lang="en-US" altLang="en-US" sz="3200" b="1" dirty="0">
                <a:solidFill>
                  <a:srgbClr val="002060"/>
                </a:solidFill>
              </a:rPr>
              <a:t>WELCOME</a:t>
            </a:r>
          </a:p>
          <a:p>
            <a:pPr>
              <a:defRPr/>
            </a:pPr>
            <a:endParaRPr lang="de-DE" altLang="en-US" sz="2800" b="1" dirty="0">
              <a:solidFill>
                <a:srgbClr val="002060"/>
              </a:solidFill>
            </a:endParaRPr>
          </a:p>
          <a:p>
            <a:pPr>
              <a:defRPr/>
            </a:pPr>
            <a:r>
              <a:rPr lang="de-DE" altLang="en-US" sz="2800" b="1" dirty="0">
                <a:solidFill>
                  <a:srgbClr val="002060"/>
                </a:solidFill>
              </a:rPr>
              <a:t>Bacher, Katherine </a:t>
            </a:r>
            <a:r>
              <a:rPr lang="de-DE" altLang="en-US" sz="2800" b="1" dirty="0">
                <a:solidFill>
                  <a:srgbClr val="002060"/>
                </a:solidFill>
                <a:hlinkClick r:id="rId3"/>
              </a:rPr>
              <a:t>kabacher@pa.gov</a:t>
            </a:r>
            <a:endParaRPr lang="de-DE" altLang="en-US" sz="2800" b="1" dirty="0">
              <a:solidFill>
                <a:srgbClr val="002060"/>
              </a:solidFill>
            </a:endParaRPr>
          </a:p>
          <a:p>
            <a:pPr>
              <a:defRPr/>
            </a:pPr>
            <a:r>
              <a:rPr lang="sv-SE" altLang="en-US" sz="2800" b="1" dirty="0">
                <a:solidFill>
                  <a:srgbClr val="002060"/>
                </a:solidFill>
              </a:rPr>
              <a:t>Rubican, Karen </a:t>
            </a:r>
            <a:r>
              <a:rPr lang="sv-SE" altLang="en-US" sz="2800" b="1" dirty="0">
                <a:solidFill>
                  <a:srgbClr val="002060"/>
                </a:solidFill>
                <a:hlinkClick r:id="rId4"/>
              </a:rPr>
              <a:t>krubican@pa.gov</a:t>
            </a:r>
            <a:endParaRPr lang="sv-SE" altLang="en-US" sz="2800" b="1" dirty="0">
              <a:solidFill>
                <a:srgbClr val="002060"/>
              </a:solidFill>
            </a:endParaRPr>
          </a:p>
          <a:p>
            <a:pPr>
              <a:defRPr/>
            </a:pPr>
            <a:r>
              <a:rPr lang="de-DE" altLang="en-US" sz="2800" b="1" dirty="0">
                <a:solidFill>
                  <a:srgbClr val="002060"/>
                </a:solidFill>
              </a:rPr>
              <a:t>Bauman, David </a:t>
            </a:r>
            <a:r>
              <a:rPr lang="de-DE" altLang="en-US" sz="2800" b="1" dirty="0">
                <a:solidFill>
                  <a:srgbClr val="002060"/>
                </a:solidFill>
                <a:hlinkClick r:id="rId5"/>
              </a:rPr>
              <a:t>davbauman@pa.gov</a:t>
            </a:r>
            <a:endParaRPr lang="de-DE" altLang="en-US" sz="2800" b="1" dirty="0">
              <a:solidFill>
                <a:srgbClr val="002060"/>
              </a:solidFill>
            </a:endParaRPr>
          </a:p>
          <a:p>
            <a:pPr>
              <a:defRPr/>
            </a:pPr>
            <a:r>
              <a:rPr lang="fi-FI" altLang="en-US" sz="2800" b="1" dirty="0">
                <a:solidFill>
                  <a:srgbClr val="002060"/>
                </a:solidFill>
              </a:rPr>
              <a:t>Mauro, Kevin </a:t>
            </a:r>
            <a:r>
              <a:rPr lang="fi-FI" altLang="en-US" sz="2800" b="1" dirty="0">
                <a:solidFill>
                  <a:srgbClr val="002060"/>
                </a:solidFill>
                <a:hlinkClick r:id="rId6"/>
              </a:rPr>
              <a:t>kmauro@pa.gov</a:t>
            </a:r>
            <a:endParaRPr lang="fi-FI" altLang="en-US" sz="2800" b="1" dirty="0">
              <a:solidFill>
                <a:srgbClr val="002060"/>
              </a:solidFill>
            </a:endParaRPr>
          </a:p>
          <a:p>
            <a:pPr>
              <a:defRPr/>
            </a:pPr>
            <a:endParaRPr lang="en-US" altLang="en-US" sz="2800" b="1" dirty="0">
              <a:solidFill>
                <a:srgbClr val="002060"/>
              </a:solidFill>
            </a:endParaRPr>
          </a:p>
        </p:txBody>
      </p:sp>
      <p:sp>
        <p:nvSpPr>
          <p:cNvPr id="4103" name="Slide Number Placeholder 19"/>
          <p:cNvSpPr txBox="1">
            <a:spLocks/>
          </p:cNvSpPr>
          <p:nvPr/>
        </p:nvSpPr>
        <p:spPr bwMode="auto">
          <a:xfrm>
            <a:off x="8305800" y="6105525"/>
            <a:ext cx="3810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1</a:t>
            </a:fld>
            <a:endParaRPr lang="en-US" altLang="en-US" sz="140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267058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DF566F-F696-8452-C876-19E4C46B8AAB}"/>
            </a:ext>
          </a:extLst>
        </p:cNvPr>
        <p:cNvGrpSpPr/>
        <p:nvPr/>
      </p:nvGrpSpPr>
      <p:grpSpPr>
        <a:xfrm>
          <a:off x="0" y="0"/>
          <a:ext cx="0" cy="0"/>
          <a:chOff x="0" y="0"/>
          <a:chExt cx="0" cy="0"/>
        </a:xfrm>
      </p:grpSpPr>
      <p:sp>
        <p:nvSpPr>
          <p:cNvPr id="4098" name="Title 3">
            <a:extLst>
              <a:ext uri="{FF2B5EF4-FFF2-40B4-BE49-F238E27FC236}">
                <a16:creationId xmlns:a16="http://schemas.microsoft.com/office/drawing/2014/main" id="{4F02BD8A-6758-E123-FB32-F0B078DFC760}"/>
              </a:ext>
            </a:extLst>
          </p:cNvPr>
          <p:cNvSpPr>
            <a:spLocks noGrp="1"/>
          </p:cNvSpPr>
          <p:nvPr>
            <p:ph type="title"/>
          </p:nvPr>
        </p:nvSpPr>
        <p:spPr>
          <a:xfrm>
            <a:off x="457200" y="274638"/>
            <a:ext cx="8229600" cy="868362"/>
          </a:xfrm>
        </p:spPr>
        <p:txBody>
          <a:bodyPr/>
          <a:lstStyle/>
          <a:p>
            <a:endParaRPr lang="en-US" altLang="en-US"/>
          </a:p>
        </p:txBody>
      </p:sp>
      <p:grpSp>
        <p:nvGrpSpPr>
          <p:cNvPr id="4099" name="Group 16">
            <a:extLst>
              <a:ext uri="{FF2B5EF4-FFF2-40B4-BE49-F238E27FC236}">
                <a16:creationId xmlns:a16="http://schemas.microsoft.com/office/drawing/2014/main" id="{C1BAA524-792B-0D55-D5AD-21792A3FF7BB}"/>
              </a:ext>
            </a:extLst>
          </p:cNvPr>
          <p:cNvGrpSpPr>
            <a:grpSpLocks/>
          </p:cNvGrpSpPr>
          <p:nvPr/>
        </p:nvGrpSpPr>
        <p:grpSpPr bwMode="auto">
          <a:xfrm>
            <a:off x="457200" y="6089650"/>
            <a:ext cx="8229600" cy="387350"/>
            <a:chOff x="457200" y="5632704"/>
            <a:chExt cx="8229600" cy="387096"/>
          </a:xfrm>
        </p:grpSpPr>
        <p:grpSp>
          <p:nvGrpSpPr>
            <p:cNvPr id="4108" name="Group 15">
              <a:extLst>
                <a:ext uri="{FF2B5EF4-FFF2-40B4-BE49-F238E27FC236}">
                  <a16:creationId xmlns:a16="http://schemas.microsoft.com/office/drawing/2014/main" id="{6F78CFBC-D943-D022-6B86-338E454EB363}"/>
                </a:ext>
              </a:extLst>
            </p:cNvPr>
            <p:cNvGrpSpPr>
              <a:grpSpLocks/>
            </p:cNvGrpSpPr>
            <p:nvPr/>
          </p:nvGrpSpPr>
          <p:grpSpPr bwMode="auto">
            <a:xfrm>
              <a:off x="457200" y="5638800"/>
              <a:ext cx="8229600" cy="374904"/>
              <a:chOff x="457200" y="5638800"/>
              <a:chExt cx="8229600" cy="374904"/>
            </a:xfrm>
          </p:grpSpPr>
          <p:sp>
            <p:nvSpPr>
              <p:cNvPr id="9" name="Rectangle 8">
                <a:extLst>
                  <a:ext uri="{FF2B5EF4-FFF2-40B4-BE49-F238E27FC236}">
                    <a16:creationId xmlns:a16="http://schemas.microsoft.com/office/drawing/2014/main" id="{18029622-D934-92AF-94A6-291BBAA23F52}"/>
                  </a:ext>
                </a:extLst>
              </p:cNvPr>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Rectangle 9">
                <a:extLst>
                  <a:ext uri="{FF2B5EF4-FFF2-40B4-BE49-F238E27FC236}">
                    <a16:creationId xmlns:a16="http://schemas.microsoft.com/office/drawing/2014/main" id="{0A7BEF29-6D4A-3372-08FA-96CF470DDDAA}"/>
                  </a:ext>
                </a:extLst>
              </p:cNvPr>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7" name="Rectangle 21">
              <a:extLst>
                <a:ext uri="{FF2B5EF4-FFF2-40B4-BE49-F238E27FC236}">
                  <a16:creationId xmlns:a16="http://schemas.microsoft.com/office/drawing/2014/main" id="{2A8A955E-79C9-C2DF-ADD6-38667A9A226C}"/>
                </a:ext>
              </a:extLst>
            </p:cNvPr>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Verdana" pitchFamily="34" charset="0"/>
                </a:rPr>
                <a:t>www.education.state.pa.us</a:t>
              </a:r>
            </a:p>
          </p:txBody>
        </p:sp>
        <p:sp>
          <p:nvSpPr>
            <p:cNvPr id="8" name="Rectangle 20">
              <a:extLst>
                <a:ext uri="{FF2B5EF4-FFF2-40B4-BE49-F238E27FC236}">
                  <a16:creationId xmlns:a16="http://schemas.microsoft.com/office/drawing/2014/main" id="{26EB91E5-1AA0-F814-6C03-708AE8E5FE32}"/>
                </a:ext>
              </a:extLst>
            </p:cNvPr>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grpSp>
        <p:nvGrpSpPr>
          <p:cNvPr id="4100" name="Group 12">
            <a:extLst>
              <a:ext uri="{FF2B5EF4-FFF2-40B4-BE49-F238E27FC236}">
                <a16:creationId xmlns:a16="http://schemas.microsoft.com/office/drawing/2014/main" id="{44706C63-89F7-675F-1C51-32FCE6A484CA}"/>
              </a:ext>
            </a:extLst>
          </p:cNvPr>
          <p:cNvGrpSpPr>
            <a:grpSpLocks/>
          </p:cNvGrpSpPr>
          <p:nvPr/>
        </p:nvGrpSpPr>
        <p:grpSpPr bwMode="auto">
          <a:xfrm>
            <a:off x="508000" y="381000"/>
            <a:ext cx="8178800" cy="660400"/>
            <a:chOff x="507727" y="381000"/>
            <a:chExt cx="8179073" cy="660400"/>
          </a:xfrm>
        </p:grpSpPr>
        <p:grpSp>
          <p:nvGrpSpPr>
            <p:cNvPr id="4104" name="Group 7">
              <a:extLst>
                <a:ext uri="{FF2B5EF4-FFF2-40B4-BE49-F238E27FC236}">
                  <a16:creationId xmlns:a16="http://schemas.microsoft.com/office/drawing/2014/main" id="{F4EFBAC5-B63D-38B7-D504-0DC831B9C119}"/>
                </a:ext>
              </a:extLst>
            </p:cNvPr>
            <p:cNvGrpSpPr>
              <a:grpSpLocks/>
            </p:cNvGrpSpPr>
            <p:nvPr/>
          </p:nvGrpSpPr>
          <p:grpSpPr bwMode="auto">
            <a:xfrm>
              <a:off x="507727" y="381000"/>
              <a:ext cx="5769864" cy="660400"/>
              <a:chOff x="1687068" y="2743200"/>
              <a:chExt cx="5769864" cy="660400"/>
            </a:xfrm>
          </p:grpSpPr>
          <p:sp>
            <p:nvSpPr>
              <p:cNvPr id="14" name="Rectangle 13">
                <a:extLst>
                  <a:ext uri="{FF2B5EF4-FFF2-40B4-BE49-F238E27FC236}">
                    <a16:creationId xmlns:a16="http://schemas.microsoft.com/office/drawing/2014/main" id="{624576B8-6859-33C8-65A8-FEC445B7C972}"/>
                  </a:ext>
                </a:extLst>
              </p:cNvPr>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r>
                  <a:rPr lang="en-US" kern="0" dirty="0">
                    <a:solidFill>
                      <a:srgbClr val="FFFFFF"/>
                    </a:solidFill>
                    <a:latin typeface="Arial"/>
                  </a:rPr>
                  <a:t>Writing Activity (TPS)</a:t>
                </a:r>
              </a:p>
            </p:txBody>
          </p:sp>
          <p:sp>
            <p:nvSpPr>
              <p:cNvPr id="15" name="Rectangle 14">
                <a:extLst>
                  <a:ext uri="{FF2B5EF4-FFF2-40B4-BE49-F238E27FC236}">
                    <a16:creationId xmlns:a16="http://schemas.microsoft.com/office/drawing/2014/main" id="{ED33332F-0E67-23B9-AFB6-DBDA75CDE672}"/>
                  </a:ext>
                </a:extLst>
              </p:cNvPr>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4105" name="Picture 8">
              <a:extLst>
                <a:ext uri="{FF2B5EF4-FFF2-40B4-BE49-F238E27FC236}">
                  <a16:creationId xmlns:a16="http://schemas.microsoft.com/office/drawing/2014/main" id="{C9DE08B9-966C-59CB-DD31-BF0DAA2F608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3" name="Slide Number Placeholder 19">
            <a:extLst>
              <a:ext uri="{FF2B5EF4-FFF2-40B4-BE49-F238E27FC236}">
                <a16:creationId xmlns:a16="http://schemas.microsoft.com/office/drawing/2014/main" id="{6BDE368A-E2EF-BBD8-CB71-38B7D1ECD4F9}"/>
              </a:ext>
            </a:extLst>
          </p:cNvPr>
          <p:cNvSpPr txBox="1">
            <a:spLocks/>
          </p:cNvSpPr>
          <p:nvPr/>
        </p:nvSpPr>
        <p:spPr bwMode="auto">
          <a:xfrm>
            <a:off x="8305800" y="6105525"/>
            <a:ext cx="3810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10</a:t>
            </a:fld>
            <a:endParaRPr lang="en-US" altLang="en-US" sz="1400">
              <a:solidFill>
                <a:schemeClr val="bg1"/>
              </a:solidFill>
              <a:latin typeface="Verdana" pitchFamily="34" charset="0"/>
              <a:ea typeface="Verdana" pitchFamily="34" charset="0"/>
              <a:cs typeface="Verdana" pitchFamily="34" charset="0"/>
            </a:endParaRPr>
          </a:p>
        </p:txBody>
      </p:sp>
      <p:sp>
        <p:nvSpPr>
          <p:cNvPr id="4" name="TextBox 3">
            <a:extLst>
              <a:ext uri="{FF2B5EF4-FFF2-40B4-BE49-F238E27FC236}">
                <a16:creationId xmlns:a16="http://schemas.microsoft.com/office/drawing/2014/main" id="{064189A6-A685-5421-E612-F39E30CCA5AB}"/>
              </a:ext>
            </a:extLst>
          </p:cNvPr>
          <p:cNvSpPr txBox="1"/>
          <p:nvPr/>
        </p:nvSpPr>
        <p:spPr>
          <a:xfrm>
            <a:off x="1219200" y="1524000"/>
            <a:ext cx="7010400" cy="584775"/>
          </a:xfrm>
          <a:prstGeom prst="rect">
            <a:avLst/>
          </a:prstGeom>
          <a:noFill/>
        </p:spPr>
        <p:txBody>
          <a:bodyPr wrap="square">
            <a:spAutoFit/>
          </a:bodyPr>
          <a:lstStyle/>
          <a:p>
            <a:r>
              <a:rPr lang="en-US" sz="3200" b="1" dirty="0"/>
              <a:t>Let's do some Math</a:t>
            </a:r>
          </a:p>
        </p:txBody>
      </p:sp>
    </p:spTree>
    <p:extLst>
      <p:ext uri="{BB962C8B-B14F-4D97-AF65-F5344CB8AC3E}">
        <p14:creationId xmlns:p14="http://schemas.microsoft.com/office/powerpoint/2010/main" val="2136588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DF566F-F696-8452-C876-19E4C46B8AAB}"/>
            </a:ext>
          </a:extLst>
        </p:cNvPr>
        <p:cNvGrpSpPr/>
        <p:nvPr/>
      </p:nvGrpSpPr>
      <p:grpSpPr>
        <a:xfrm>
          <a:off x="0" y="0"/>
          <a:ext cx="0" cy="0"/>
          <a:chOff x="0" y="0"/>
          <a:chExt cx="0" cy="0"/>
        </a:xfrm>
      </p:grpSpPr>
      <p:sp>
        <p:nvSpPr>
          <p:cNvPr id="4098" name="Title 3">
            <a:extLst>
              <a:ext uri="{FF2B5EF4-FFF2-40B4-BE49-F238E27FC236}">
                <a16:creationId xmlns:a16="http://schemas.microsoft.com/office/drawing/2014/main" id="{4F02BD8A-6758-E123-FB32-F0B078DFC760}"/>
              </a:ext>
            </a:extLst>
          </p:cNvPr>
          <p:cNvSpPr>
            <a:spLocks noGrp="1"/>
          </p:cNvSpPr>
          <p:nvPr>
            <p:ph type="title"/>
          </p:nvPr>
        </p:nvSpPr>
        <p:spPr>
          <a:xfrm>
            <a:off x="457200" y="274638"/>
            <a:ext cx="8229600" cy="868362"/>
          </a:xfrm>
        </p:spPr>
        <p:txBody>
          <a:bodyPr/>
          <a:lstStyle/>
          <a:p>
            <a:endParaRPr lang="en-US" altLang="en-US"/>
          </a:p>
        </p:txBody>
      </p:sp>
      <p:grpSp>
        <p:nvGrpSpPr>
          <p:cNvPr id="4099" name="Group 16">
            <a:extLst>
              <a:ext uri="{FF2B5EF4-FFF2-40B4-BE49-F238E27FC236}">
                <a16:creationId xmlns:a16="http://schemas.microsoft.com/office/drawing/2014/main" id="{C1BAA524-792B-0D55-D5AD-21792A3FF7BB}"/>
              </a:ext>
            </a:extLst>
          </p:cNvPr>
          <p:cNvGrpSpPr>
            <a:grpSpLocks/>
          </p:cNvGrpSpPr>
          <p:nvPr/>
        </p:nvGrpSpPr>
        <p:grpSpPr bwMode="auto">
          <a:xfrm>
            <a:off x="457200" y="6089650"/>
            <a:ext cx="8229600" cy="387350"/>
            <a:chOff x="457200" y="5632704"/>
            <a:chExt cx="8229600" cy="387096"/>
          </a:xfrm>
        </p:grpSpPr>
        <p:grpSp>
          <p:nvGrpSpPr>
            <p:cNvPr id="4108" name="Group 15">
              <a:extLst>
                <a:ext uri="{FF2B5EF4-FFF2-40B4-BE49-F238E27FC236}">
                  <a16:creationId xmlns:a16="http://schemas.microsoft.com/office/drawing/2014/main" id="{6F78CFBC-D943-D022-6B86-338E454EB363}"/>
                </a:ext>
              </a:extLst>
            </p:cNvPr>
            <p:cNvGrpSpPr>
              <a:grpSpLocks/>
            </p:cNvGrpSpPr>
            <p:nvPr/>
          </p:nvGrpSpPr>
          <p:grpSpPr bwMode="auto">
            <a:xfrm>
              <a:off x="457200" y="5638800"/>
              <a:ext cx="8229600" cy="374904"/>
              <a:chOff x="457200" y="5638800"/>
              <a:chExt cx="8229600" cy="374904"/>
            </a:xfrm>
          </p:grpSpPr>
          <p:sp>
            <p:nvSpPr>
              <p:cNvPr id="9" name="Rectangle 8">
                <a:extLst>
                  <a:ext uri="{FF2B5EF4-FFF2-40B4-BE49-F238E27FC236}">
                    <a16:creationId xmlns:a16="http://schemas.microsoft.com/office/drawing/2014/main" id="{18029622-D934-92AF-94A6-291BBAA23F52}"/>
                  </a:ext>
                </a:extLst>
              </p:cNvPr>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Rectangle 9">
                <a:extLst>
                  <a:ext uri="{FF2B5EF4-FFF2-40B4-BE49-F238E27FC236}">
                    <a16:creationId xmlns:a16="http://schemas.microsoft.com/office/drawing/2014/main" id="{0A7BEF29-6D4A-3372-08FA-96CF470DDDAA}"/>
                  </a:ext>
                </a:extLst>
              </p:cNvPr>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7" name="Rectangle 21">
              <a:extLst>
                <a:ext uri="{FF2B5EF4-FFF2-40B4-BE49-F238E27FC236}">
                  <a16:creationId xmlns:a16="http://schemas.microsoft.com/office/drawing/2014/main" id="{2A8A955E-79C9-C2DF-ADD6-38667A9A226C}"/>
                </a:ext>
              </a:extLst>
            </p:cNvPr>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Verdana" pitchFamily="34" charset="0"/>
                </a:rPr>
                <a:t>www.education.state.pa.us</a:t>
              </a:r>
            </a:p>
          </p:txBody>
        </p:sp>
        <p:sp>
          <p:nvSpPr>
            <p:cNvPr id="8" name="Rectangle 20">
              <a:extLst>
                <a:ext uri="{FF2B5EF4-FFF2-40B4-BE49-F238E27FC236}">
                  <a16:creationId xmlns:a16="http://schemas.microsoft.com/office/drawing/2014/main" id="{26EB91E5-1AA0-F814-6C03-708AE8E5FE32}"/>
                </a:ext>
              </a:extLst>
            </p:cNvPr>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grpSp>
        <p:nvGrpSpPr>
          <p:cNvPr id="4100" name="Group 12">
            <a:extLst>
              <a:ext uri="{FF2B5EF4-FFF2-40B4-BE49-F238E27FC236}">
                <a16:creationId xmlns:a16="http://schemas.microsoft.com/office/drawing/2014/main" id="{44706C63-89F7-675F-1C51-32FCE6A484CA}"/>
              </a:ext>
            </a:extLst>
          </p:cNvPr>
          <p:cNvGrpSpPr>
            <a:grpSpLocks/>
          </p:cNvGrpSpPr>
          <p:nvPr/>
        </p:nvGrpSpPr>
        <p:grpSpPr bwMode="auto">
          <a:xfrm>
            <a:off x="508000" y="381000"/>
            <a:ext cx="8178800" cy="660400"/>
            <a:chOff x="507727" y="381000"/>
            <a:chExt cx="8179073" cy="660400"/>
          </a:xfrm>
        </p:grpSpPr>
        <p:grpSp>
          <p:nvGrpSpPr>
            <p:cNvPr id="4104" name="Group 7">
              <a:extLst>
                <a:ext uri="{FF2B5EF4-FFF2-40B4-BE49-F238E27FC236}">
                  <a16:creationId xmlns:a16="http://schemas.microsoft.com/office/drawing/2014/main" id="{F4EFBAC5-B63D-38B7-D504-0DC831B9C119}"/>
                </a:ext>
              </a:extLst>
            </p:cNvPr>
            <p:cNvGrpSpPr>
              <a:grpSpLocks/>
            </p:cNvGrpSpPr>
            <p:nvPr/>
          </p:nvGrpSpPr>
          <p:grpSpPr bwMode="auto">
            <a:xfrm>
              <a:off x="507727" y="381000"/>
              <a:ext cx="5769864" cy="660400"/>
              <a:chOff x="1687068" y="2743200"/>
              <a:chExt cx="5769864" cy="660400"/>
            </a:xfrm>
          </p:grpSpPr>
          <p:sp>
            <p:nvSpPr>
              <p:cNvPr id="14" name="Rectangle 13">
                <a:extLst>
                  <a:ext uri="{FF2B5EF4-FFF2-40B4-BE49-F238E27FC236}">
                    <a16:creationId xmlns:a16="http://schemas.microsoft.com/office/drawing/2014/main" id="{624576B8-6859-33C8-65A8-FEC445B7C972}"/>
                  </a:ext>
                </a:extLst>
              </p:cNvPr>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r>
                  <a:rPr lang="en-US" kern="0" dirty="0">
                    <a:solidFill>
                      <a:srgbClr val="FFFFFF"/>
                    </a:solidFill>
                    <a:latin typeface="Arial"/>
                  </a:rPr>
                  <a:t>Writing Activity (TPS)</a:t>
                </a:r>
              </a:p>
            </p:txBody>
          </p:sp>
          <p:sp>
            <p:nvSpPr>
              <p:cNvPr id="15" name="Rectangle 14">
                <a:extLst>
                  <a:ext uri="{FF2B5EF4-FFF2-40B4-BE49-F238E27FC236}">
                    <a16:creationId xmlns:a16="http://schemas.microsoft.com/office/drawing/2014/main" id="{ED33332F-0E67-23B9-AFB6-DBDA75CDE672}"/>
                  </a:ext>
                </a:extLst>
              </p:cNvPr>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4105" name="Picture 8">
              <a:extLst>
                <a:ext uri="{FF2B5EF4-FFF2-40B4-BE49-F238E27FC236}">
                  <a16:creationId xmlns:a16="http://schemas.microsoft.com/office/drawing/2014/main" id="{C9DE08B9-966C-59CB-DD31-BF0DAA2F608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3" name="Slide Number Placeholder 19">
            <a:extLst>
              <a:ext uri="{FF2B5EF4-FFF2-40B4-BE49-F238E27FC236}">
                <a16:creationId xmlns:a16="http://schemas.microsoft.com/office/drawing/2014/main" id="{6BDE368A-E2EF-BBD8-CB71-38B7D1ECD4F9}"/>
              </a:ext>
            </a:extLst>
          </p:cNvPr>
          <p:cNvSpPr txBox="1">
            <a:spLocks/>
          </p:cNvSpPr>
          <p:nvPr/>
        </p:nvSpPr>
        <p:spPr bwMode="auto">
          <a:xfrm>
            <a:off x="8305800" y="6105525"/>
            <a:ext cx="3810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11</a:t>
            </a:fld>
            <a:endParaRPr lang="en-US" altLang="en-US" sz="1400">
              <a:solidFill>
                <a:schemeClr val="bg1"/>
              </a:solidFill>
              <a:latin typeface="Verdana" pitchFamily="34" charset="0"/>
              <a:ea typeface="Verdana" pitchFamily="34" charset="0"/>
              <a:cs typeface="Verdana" pitchFamily="34" charset="0"/>
            </a:endParaRPr>
          </a:p>
        </p:txBody>
      </p:sp>
      <p:sp>
        <p:nvSpPr>
          <p:cNvPr id="4" name="TextBox 3">
            <a:extLst>
              <a:ext uri="{FF2B5EF4-FFF2-40B4-BE49-F238E27FC236}">
                <a16:creationId xmlns:a16="http://schemas.microsoft.com/office/drawing/2014/main" id="{064189A6-A685-5421-E612-F39E30CCA5AB}"/>
              </a:ext>
            </a:extLst>
          </p:cNvPr>
          <p:cNvSpPr txBox="1"/>
          <p:nvPr/>
        </p:nvSpPr>
        <p:spPr>
          <a:xfrm>
            <a:off x="1219200" y="1524000"/>
            <a:ext cx="7010400" cy="2554545"/>
          </a:xfrm>
          <a:prstGeom prst="rect">
            <a:avLst/>
          </a:prstGeom>
          <a:noFill/>
        </p:spPr>
        <p:txBody>
          <a:bodyPr wrap="square">
            <a:spAutoFit/>
          </a:bodyPr>
          <a:lstStyle/>
          <a:p>
            <a:r>
              <a:rPr lang="en-US" sz="3200" b="1" dirty="0"/>
              <a:t>Let's do some Math</a:t>
            </a:r>
          </a:p>
          <a:p>
            <a:pPr marL="457200" indent="-457200">
              <a:buFont typeface="Arial" panose="020B0604020202020204" pitchFamily="34" charset="0"/>
              <a:buChar char="•"/>
            </a:pPr>
            <a:r>
              <a:rPr lang="en-US" sz="3200" b="1" dirty="0">
                <a:hlinkClick r:id="rId3"/>
              </a:rPr>
              <a:t>What Instructional Strategy</a:t>
            </a:r>
            <a:endParaRPr lang="en-US" sz="3200" b="1" dirty="0"/>
          </a:p>
          <a:p>
            <a:pPr marL="457200" indent="-457200">
              <a:buFont typeface="Arial" panose="020B0604020202020204" pitchFamily="34" charset="0"/>
              <a:buChar char="•"/>
            </a:pPr>
            <a:r>
              <a:rPr lang="en-US" sz="3200" b="1" dirty="0">
                <a:hlinkClick r:id="rId4"/>
              </a:rPr>
              <a:t>Standards of Mathematical Practices</a:t>
            </a:r>
            <a:endParaRPr lang="en-US" sz="3200" b="1" dirty="0"/>
          </a:p>
          <a:p>
            <a:pPr marL="457200" indent="-457200">
              <a:buFont typeface="Arial" panose="020B0604020202020204" pitchFamily="34" charset="0"/>
              <a:buChar char="•"/>
            </a:pPr>
            <a:r>
              <a:rPr lang="en-US" sz="3200" b="1" dirty="0">
                <a:hlinkClick r:id="rId5"/>
              </a:rPr>
              <a:t>Depth of Knowledge</a:t>
            </a:r>
            <a:endParaRPr lang="en-US" sz="3200" b="1" dirty="0"/>
          </a:p>
        </p:txBody>
      </p:sp>
    </p:spTree>
    <p:extLst>
      <p:ext uri="{BB962C8B-B14F-4D97-AF65-F5344CB8AC3E}">
        <p14:creationId xmlns:p14="http://schemas.microsoft.com/office/powerpoint/2010/main" val="3462790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4AC4E0-D9E4-1C6D-D950-EE77CB07288A}"/>
            </a:ext>
          </a:extLst>
        </p:cNvPr>
        <p:cNvGrpSpPr/>
        <p:nvPr/>
      </p:nvGrpSpPr>
      <p:grpSpPr>
        <a:xfrm>
          <a:off x="0" y="0"/>
          <a:ext cx="0" cy="0"/>
          <a:chOff x="0" y="0"/>
          <a:chExt cx="0" cy="0"/>
        </a:xfrm>
      </p:grpSpPr>
      <p:sp>
        <p:nvSpPr>
          <p:cNvPr id="4098" name="Title 3">
            <a:extLst>
              <a:ext uri="{FF2B5EF4-FFF2-40B4-BE49-F238E27FC236}">
                <a16:creationId xmlns:a16="http://schemas.microsoft.com/office/drawing/2014/main" id="{E957F3C2-0F70-5506-9584-288DD1215398}"/>
              </a:ext>
            </a:extLst>
          </p:cNvPr>
          <p:cNvSpPr>
            <a:spLocks noGrp="1"/>
          </p:cNvSpPr>
          <p:nvPr>
            <p:ph type="title"/>
          </p:nvPr>
        </p:nvSpPr>
        <p:spPr>
          <a:xfrm>
            <a:off x="457200" y="274638"/>
            <a:ext cx="8229600" cy="868362"/>
          </a:xfrm>
        </p:spPr>
        <p:txBody>
          <a:bodyPr/>
          <a:lstStyle/>
          <a:p>
            <a:endParaRPr lang="en-US" altLang="en-US"/>
          </a:p>
        </p:txBody>
      </p:sp>
      <p:grpSp>
        <p:nvGrpSpPr>
          <p:cNvPr id="4099" name="Group 16">
            <a:extLst>
              <a:ext uri="{FF2B5EF4-FFF2-40B4-BE49-F238E27FC236}">
                <a16:creationId xmlns:a16="http://schemas.microsoft.com/office/drawing/2014/main" id="{6E5B91E7-BFE9-89B1-266F-88D07B8B8CBC}"/>
              </a:ext>
            </a:extLst>
          </p:cNvPr>
          <p:cNvGrpSpPr>
            <a:grpSpLocks/>
          </p:cNvGrpSpPr>
          <p:nvPr/>
        </p:nvGrpSpPr>
        <p:grpSpPr bwMode="auto">
          <a:xfrm>
            <a:off x="457200" y="6089650"/>
            <a:ext cx="8229600" cy="387350"/>
            <a:chOff x="457200" y="5632704"/>
            <a:chExt cx="8229600" cy="387096"/>
          </a:xfrm>
        </p:grpSpPr>
        <p:grpSp>
          <p:nvGrpSpPr>
            <p:cNvPr id="4108" name="Group 15">
              <a:extLst>
                <a:ext uri="{FF2B5EF4-FFF2-40B4-BE49-F238E27FC236}">
                  <a16:creationId xmlns:a16="http://schemas.microsoft.com/office/drawing/2014/main" id="{F9C4AF80-4B84-65F4-A724-A70521F04156}"/>
                </a:ext>
              </a:extLst>
            </p:cNvPr>
            <p:cNvGrpSpPr>
              <a:grpSpLocks/>
            </p:cNvGrpSpPr>
            <p:nvPr/>
          </p:nvGrpSpPr>
          <p:grpSpPr bwMode="auto">
            <a:xfrm>
              <a:off x="457200" y="5638800"/>
              <a:ext cx="8229600" cy="374904"/>
              <a:chOff x="457200" y="5638800"/>
              <a:chExt cx="8229600" cy="374904"/>
            </a:xfrm>
          </p:grpSpPr>
          <p:sp>
            <p:nvSpPr>
              <p:cNvPr id="9" name="Rectangle 8">
                <a:extLst>
                  <a:ext uri="{FF2B5EF4-FFF2-40B4-BE49-F238E27FC236}">
                    <a16:creationId xmlns:a16="http://schemas.microsoft.com/office/drawing/2014/main" id="{AD169B75-FD02-1E18-95FF-985DD3228E7F}"/>
                  </a:ext>
                </a:extLst>
              </p:cNvPr>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Rectangle 9">
                <a:extLst>
                  <a:ext uri="{FF2B5EF4-FFF2-40B4-BE49-F238E27FC236}">
                    <a16:creationId xmlns:a16="http://schemas.microsoft.com/office/drawing/2014/main" id="{752BCD03-4956-87B2-31B6-807DAAA5F072}"/>
                  </a:ext>
                </a:extLst>
              </p:cNvPr>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7" name="Rectangle 21">
              <a:extLst>
                <a:ext uri="{FF2B5EF4-FFF2-40B4-BE49-F238E27FC236}">
                  <a16:creationId xmlns:a16="http://schemas.microsoft.com/office/drawing/2014/main" id="{AB10262A-C355-3F3F-16DB-0E1252AFF9BC}"/>
                </a:ext>
              </a:extLst>
            </p:cNvPr>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Verdana" pitchFamily="34" charset="0"/>
                </a:rPr>
                <a:t>www.education.state.pa.us</a:t>
              </a:r>
            </a:p>
          </p:txBody>
        </p:sp>
        <p:sp>
          <p:nvSpPr>
            <p:cNvPr id="8" name="Rectangle 20">
              <a:extLst>
                <a:ext uri="{FF2B5EF4-FFF2-40B4-BE49-F238E27FC236}">
                  <a16:creationId xmlns:a16="http://schemas.microsoft.com/office/drawing/2014/main" id="{A3AD09F7-F010-B73E-5ECD-7F63673AD048}"/>
                </a:ext>
              </a:extLst>
            </p:cNvPr>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grpSp>
        <p:nvGrpSpPr>
          <p:cNvPr id="4100" name="Group 12">
            <a:extLst>
              <a:ext uri="{FF2B5EF4-FFF2-40B4-BE49-F238E27FC236}">
                <a16:creationId xmlns:a16="http://schemas.microsoft.com/office/drawing/2014/main" id="{5DBA94E4-3203-F6EE-6643-DB15EA8E61A9}"/>
              </a:ext>
            </a:extLst>
          </p:cNvPr>
          <p:cNvGrpSpPr>
            <a:grpSpLocks/>
          </p:cNvGrpSpPr>
          <p:nvPr/>
        </p:nvGrpSpPr>
        <p:grpSpPr bwMode="auto">
          <a:xfrm>
            <a:off x="508000" y="381000"/>
            <a:ext cx="8178800" cy="660400"/>
            <a:chOff x="507727" y="381000"/>
            <a:chExt cx="8179073" cy="660400"/>
          </a:xfrm>
        </p:grpSpPr>
        <p:grpSp>
          <p:nvGrpSpPr>
            <p:cNvPr id="4104" name="Group 7">
              <a:extLst>
                <a:ext uri="{FF2B5EF4-FFF2-40B4-BE49-F238E27FC236}">
                  <a16:creationId xmlns:a16="http://schemas.microsoft.com/office/drawing/2014/main" id="{0563B30C-B2E0-6542-4F01-9773662A52E0}"/>
                </a:ext>
              </a:extLst>
            </p:cNvPr>
            <p:cNvGrpSpPr>
              <a:grpSpLocks/>
            </p:cNvGrpSpPr>
            <p:nvPr/>
          </p:nvGrpSpPr>
          <p:grpSpPr bwMode="auto">
            <a:xfrm>
              <a:off x="507727" y="381000"/>
              <a:ext cx="5769864" cy="660400"/>
              <a:chOff x="1687068" y="2743200"/>
              <a:chExt cx="5769864" cy="660400"/>
            </a:xfrm>
          </p:grpSpPr>
          <p:sp>
            <p:nvSpPr>
              <p:cNvPr id="14" name="Rectangle 13">
                <a:extLst>
                  <a:ext uri="{FF2B5EF4-FFF2-40B4-BE49-F238E27FC236}">
                    <a16:creationId xmlns:a16="http://schemas.microsoft.com/office/drawing/2014/main" id="{25E02D75-8FE8-BFE7-25EA-EF63B084EC1E}"/>
                  </a:ext>
                </a:extLst>
              </p:cNvPr>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r>
                  <a:rPr lang="en-US" kern="0" dirty="0">
                    <a:solidFill>
                      <a:srgbClr val="FFFFFF"/>
                    </a:solidFill>
                    <a:latin typeface="Arial"/>
                  </a:rPr>
                  <a:t>Classroom Instruction Questions</a:t>
                </a:r>
              </a:p>
            </p:txBody>
          </p:sp>
          <p:sp>
            <p:nvSpPr>
              <p:cNvPr id="15" name="Rectangle 14">
                <a:extLst>
                  <a:ext uri="{FF2B5EF4-FFF2-40B4-BE49-F238E27FC236}">
                    <a16:creationId xmlns:a16="http://schemas.microsoft.com/office/drawing/2014/main" id="{8BDB6D0A-9727-2E54-B121-EF1996FEC2A6}"/>
                  </a:ext>
                </a:extLst>
              </p:cNvPr>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4105" name="Picture 8">
              <a:extLst>
                <a:ext uri="{FF2B5EF4-FFF2-40B4-BE49-F238E27FC236}">
                  <a16:creationId xmlns:a16="http://schemas.microsoft.com/office/drawing/2014/main" id="{998C7CF2-BA20-0D80-17DC-CC539C0899A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3" name="Slide Number Placeholder 19">
            <a:extLst>
              <a:ext uri="{FF2B5EF4-FFF2-40B4-BE49-F238E27FC236}">
                <a16:creationId xmlns:a16="http://schemas.microsoft.com/office/drawing/2014/main" id="{A09E1611-E2E1-14DB-5B82-9BE648A73C38}"/>
              </a:ext>
            </a:extLst>
          </p:cNvPr>
          <p:cNvSpPr txBox="1">
            <a:spLocks/>
          </p:cNvSpPr>
          <p:nvPr/>
        </p:nvSpPr>
        <p:spPr bwMode="auto">
          <a:xfrm>
            <a:off x="8305800" y="6105525"/>
            <a:ext cx="3810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12</a:t>
            </a:fld>
            <a:endParaRPr lang="en-US" altLang="en-US" sz="1400">
              <a:solidFill>
                <a:schemeClr val="bg1"/>
              </a:solidFill>
              <a:latin typeface="Verdana" pitchFamily="34" charset="0"/>
              <a:ea typeface="Verdana" pitchFamily="34" charset="0"/>
              <a:cs typeface="Verdana" pitchFamily="34" charset="0"/>
            </a:endParaRPr>
          </a:p>
        </p:txBody>
      </p:sp>
      <p:sp>
        <p:nvSpPr>
          <p:cNvPr id="4" name="TextBox 3">
            <a:extLst>
              <a:ext uri="{FF2B5EF4-FFF2-40B4-BE49-F238E27FC236}">
                <a16:creationId xmlns:a16="http://schemas.microsoft.com/office/drawing/2014/main" id="{F983ACC2-8D73-F676-726D-56C4F2C352D4}"/>
              </a:ext>
            </a:extLst>
          </p:cNvPr>
          <p:cNvSpPr txBox="1"/>
          <p:nvPr/>
        </p:nvSpPr>
        <p:spPr>
          <a:xfrm>
            <a:off x="685800" y="1447800"/>
            <a:ext cx="7772400" cy="4524315"/>
          </a:xfrm>
          <a:prstGeom prst="rect">
            <a:avLst/>
          </a:prstGeom>
          <a:noFill/>
        </p:spPr>
        <p:txBody>
          <a:bodyPr wrap="square">
            <a:spAutoFit/>
          </a:bodyPr>
          <a:lstStyle/>
          <a:p>
            <a:pPr marL="457200" indent="-457200">
              <a:buFont typeface="Arial" panose="020B0604020202020204" pitchFamily="34" charset="0"/>
              <a:buChar char="•"/>
            </a:pPr>
            <a:r>
              <a:rPr lang="en-US" sz="3200" b="1" dirty="0"/>
              <a:t>Hand Out Activity (discussion)</a:t>
            </a:r>
          </a:p>
          <a:p>
            <a:endParaRPr lang="en-US" sz="3200" b="1" dirty="0"/>
          </a:p>
          <a:p>
            <a:pPr marL="457200" indent="-457200">
              <a:buFont typeface="Arial" panose="020B0604020202020204" pitchFamily="34" charset="0"/>
              <a:buChar char="•"/>
            </a:pPr>
            <a:r>
              <a:rPr lang="en-US" sz="3200" b="1" dirty="0"/>
              <a:t>What does the classroom routine look like day/week?</a:t>
            </a:r>
          </a:p>
          <a:p>
            <a:pPr marL="457200" indent="-457200">
              <a:buFont typeface="Arial" panose="020B0604020202020204" pitchFamily="34" charset="0"/>
              <a:buChar char="•"/>
            </a:pPr>
            <a:endParaRPr lang="en-US" sz="3200" b="1" dirty="0"/>
          </a:p>
          <a:p>
            <a:pPr marL="457200" indent="-457200">
              <a:buFont typeface="Arial" panose="020B0604020202020204" pitchFamily="34" charset="0"/>
              <a:buChar char="•"/>
            </a:pPr>
            <a:r>
              <a:rPr lang="en-US" sz="3200" b="1" dirty="0"/>
              <a:t>What Instructional Strategies to you use? </a:t>
            </a:r>
            <a:r>
              <a:rPr lang="en-US" sz="3200" b="1" dirty="0">
                <a:hlinkClick r:id="rId3"/>
              </a:rPr>
              <a:t>Focus on Effective Instruction</a:t>
            </a:r>
            <a:endParaRPr lang="en-US" sz="3200" b="1" dirty="0"/>
          </a:p>
          <a:p>
            <a:pPr marL="457200" indent="-457200">
              <a:buFont typeface="Arial" panose="020B0604020202020204" pitchFamily="34" charset="0"/>
              <a:buChar char="•"/>
            </a:pPr>
            <a:endParaRPr lang="en-US" sz="3200" b="1" dirty="0"/>
          </a:p>
          <a:p>
            <a:endParaRPr lang="en-US" sz="3200" b="1" dirty="0"/>
          </a:p>
        </p:txBody>
      </p:sp>
    </p:spTree>
    <p:extLst>
      <p:ext uri="{BB962C8B-B14F-4D97-AF65-F5344CB8AC3E}">
        <p14:creationId xmlns:p14="http://schemas.microsoft.com/office/powerpoint/2010/main" val="1132737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DF566F-F696-8452-C876-19E4C46B8AAB}"/>
            </a:ext>
          </a:extLst>
        </p:cNvPr>
        <p:cNvGrpSpPr/>
        <p:nvPr/>
      </p:nvGrpSpPr>
      <p:grpSpPr>
        <a:xfrm>
          <a:off x="0" y="0"/>
          <a:ext cx="0" cy="0"/>
          <a:chOff x="0" y="0"/>
          <a:chExt cx="0" cy="0"/>
        </a:xfrm>
      </p:grpSpPr>
      <p:sp>
        <p:nvSpPr>
          <p:cNvPr id="4098" name="Title 3">
            <a:extLst>
              <a:ext uri="{FF2B5EF4-FFF2-40B4-BE49-F238E27FC236}">
                <a16:creationId xmlns:a16="http://schemas.microsoft.com/office/drawing/2014/main" id="{4F02BD8A-6758-E123-FB32-F0B078DFC760}"/>
              </a:ext>
            </a:extLst>
          </p:cNvPr>
          <p:cNvSpPr>
            <a:spLocks noGrp="1"/>
          </p:cNvSpPr>
          <p:nvPr>
            <p:ph type="title"/>
          </p:nvPr>
        </p:nvSpPr>
        <p:spPr>
          <a:xfrm>
            <a:off x="457200" y="274638"/>
            <a:ext cx="8229600" cy="868362"/>
          </a:xfrm>
        </p:spPr>
        <p:txBody>
          <a:bodyPr/>
          <a:lstStyle/>
          <a:p>
            <a:endParaRPr lang="en-US" altLang="en-US"/>
          </a:p>
        </p:txBody>
      </p:sp>
      <p:grpSp>
        <p:nvGrpSpPr>
          <p:cNvPr id="4099" name="Group 16">
            <a:extLst>
              <a:ext uri="{FF2B5EF4-FFF2-40B4-BE49-F238E27FC236}">
                <a16:creationId xmlns:a16="http://schemas.microsoft.com/office/drawing/2014/main" id="{C1BAA524-792B-0D55-D5AD-21792A3FF7BB}"/>
              </a:ext>
            </a:extLst>
          </p:cNvPr>
          <p:cNvGrpSpPr>
            <a:grpSpLocks/>
          </p:cNvGrpSpPr>
          <p:nvPr/>
        </p:nvGrpSpPr>
        <p:grpSpPr bwMode="auto">
          <a:xfrm>
            <a:off x="457200" y="6089650"/>
            <a:ext cx="8229600" cy="387350"/>
            <a:chOff x="457200" y="5632704"/>
            <a:chExt cx="8229600" cy="387096"/>
          </a:xfrm>
        </p:grpSpPr>
        <p:grpSp>
          <p:nvGrpSpPr>
            <p:cNvPr id="4108" name="Group 15">
              <a:extLst>
                <a:ext uri="{FF2B5EF4-FFF2-40B4-BE49-F238E27FC236}">
                  <a16:creationId xmlns:a16="http://schemas.microsoft.com/office/drawing/2014/main" id="{6F78CFBC-D943-D022-6B86-338E454EB363}"/>
                </a:ext>
              </a:extLst>
            </p:cNvPr>
            <p:cNvGrpSpPr>
              <a:grpSpLocks/>
            </p:cNvGrpSpPr>
            <p:nvPr/>
          </p:nvGrpSpPr>
          <p:grpSpPr bwMode="auto">
            <a:xfrm>
              <a:off x="457200" y="5638800"/>
              <a:ext cx="8229600" cy="374904"/>
              <a:chOff x="457200" y="5638800"/>
              <a:chExt cx="8229600" cy="374904"/>
            </a:xfrm>
          </p:grpSpPr>
          <p:sp>
            <p:nvSpPr>
              <p:cNvPr id="9" name="Rectangle 8">
                <a:extLst>
                  <a:ext uri="{FF2B5EF4-FFF2-40B4-BE49-F238E27FC236}">
                    <a16:creationId xmlns:a16="http://schemas.microsoft.com/office/drawing/2014/main" id="{18029622-D934-92AF-94A6-291BBAA23F52}"/>
                  </a:ext>
                </a:extLst>
              </p:cNvPr>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Rectangle 9">
                <a:extLst>
                  <a:ext uri="{FF2B5EF4-FFF2-40B4-BE49-F238E27FC236}">
                    <a16:creationId xmlns:a16="http://schemas.microsoft.com/office/drawing/2014/main" id="{0A7BEF29-6D4A-3372-08FA-96CF470DDDAA}"/>
                  </a:ext>
                </a:extLst>
              </p:cNvPr>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7" name="Rectangle 21">
              <a:extLst>
                <a:ext uri="{FF2B5EF4-FFF2-40B4-BE49-F238E27FC236}">
                  <a16:creationId xmlns:a16="http://schemas.microsoft.com/office/drawing/2014/main" id="{2A8A955E-79C9-C2DF-ADD6-38667A9A226C}"/>
                </a:ext>
              </a:extLst>
            </p:cNvPr>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Verdana" pitchFamily="34" charset="0"/>
                </a:rPr>
                <a:t>www.education.state.pa.us</a:t>
              </a:r>
            </a:p>
          </p:txBody>
        </p:sp>
        <p:sp>
          <p:nvSpPr>
            <p:cNvPr id="8" name="Rectangle 20">
              <a:extLst>
                <a:ext uri="{FF2B5EF4-FFF2-40B4-BE49-F238E27FC236}">
                  <a16:creationId xmlns:a16="http://schemas.microsoft.com/office/drawing/2014/main" id="{26EB91E5-1AA0-F814-6C03-708AE8E5FE32}"/>
                </a:ext>
              </a:extLst>
            </p:cNvPr>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grpSp>
        <p:nvGrpSpPr>
          <p:cNvPr id="4100" name="Group 12">
            <a:extLst>
              <a:ext uri="{FF2B5EF4-FFF2-40B4-BE49-F238E27FC236}">
                <a16:creationId xmlns:a16="http://schemas.microsoft.com/office/drawing/2014/main" id="{44706C63-89F7-675F-1C51-32FCE6A484CA}"/>
              </a:ext>
            </a:extLst>
          </p:cNvPr>
          <p:cNvGrpSpPr>
            <a:grpSpLocks/>
          </p:cNvGrpSpPr>
          <p:nvPr/>
        </p:nvGrpSpPr>
        <p:grpSpPr bwMode="auto">
          <a:xfrm>
            <a:off x="508000" y="381000"/>
            <a:ext cx="8178800" cy="660400"/>
            <a:chOff x="507727" y="381000"/>
            <a:chExt cx="8179073" cy="660400"/>
          </a:xfrm>
        </p:grpSpPr>
        <p:grpSp>
          <p:nvGrpSpPr>
            <p:cNvPr id="4104" name="Group 7">
              <a:extLst>
                <a:ext uri="{FF2B5EF4-FFF2-40B4-BE49-F238E27FC236}">
                  <a16:creationId xmlns:a16="http://schemas.microsoft.com/office/drawing/2014/main" id="{F4EFBAC5-B63D-38B7-D504-0DC831B9C119}"/>
                </a:ext>
              </a:extLst>
            </p:cNvPr>
            <p:cNvGrpSpPr>
              <a:grpSpLocks/>
            </p:cNvGrpSpPr>
            <p:nvPr/>
          </p:nvGrpSpPr>
          <p:grpSpPr bwMode="auto">
            <a:xfrm>
              <a:off x="507727" y="381000"/>
              <a:ext cx="5769864" cy="660400"/>
              <a:chOff x="1687068" y="2743200"/>
              <a:chExt cx="5769864" cy="660400"/>
            </a:xfrm>
          </p:grpSpPr>
          <p:sp>
            <p:nvSpPr>
              <p:cNvPr id="14" name="Rectangle 13">
                <a:extLst>
                  <a:ext uri="{FF2B5EF4-FFF2-40B4-BE49-F238E27FC236}">
                    <a16:creationId xmlns:a16="http://schemas.microsoft.com/office/drawing/2014/main" id="{624576B8-6859-33C8-65A8-FEC445B7C972}"/>
                  </a:ext>
                </a:extLst>
              </p:cNvPr>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r>
                  <a:rPr lang="en-US" kern="0" dirty="0">
                    <a:solidFill>
                      <a:srgbClr val="FFFFFF"/>
                    </a:solidFill>
                    <a:latin typeface="Arial"/>
                  </a:rPr>
                  <a:t>Assessment and Curriculum</a:t>
                </a:r>
              </a:p>
            </p:txBody>
          </p:sp>
          <p:sp>
            <p:nvSpPr>
              <p:cNvPr id="15" name="Rectangle 14">
                <a:extLst>
                  <a:ext uri="{FF2B5EF4-FFF2-40B4-BE49-F238E27FC236}">
                    <a16:creationId xmlns:a16="http://schemas.microsoft.com/office/drawing/2014/main" id="{ED33332F-0E67-23B9-AFB6-DBDA75CDE672}"/>
                  </a:ext>
                </a:extLst>
              </p:cNvPr>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4105" name="Picture 8">
              <a:extLst>
                <a:ext uri="{FF2B5EF4-FFF2-40B4-BE49-F238E27FC236}">
                  <a16:creationId xmlns:a16="http://schemas.microsoft.com/office/drawing/2014/main" id="{C9DE08B9-966C-59CB-DD31-BF0DAA2F608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3" name="Slide Number Placeholder 19">
            <a:extLst>
              <a:ext uri="{FF2B5EF4-FFF2-40B4-BE49-F238E27FC236}">
                <a16:creationId xmlns:a16="http://schemas.microsoft.com/office/drawing/2014/main" id="{6BDE368A-E2EF-BBD8-CB71-38B7D1ECD4F9}"/>
              </a:ext>
            </a:extLst>
          </p:cNvPr>
          <p:cNvSpPr txBox="1">
            <a:spLocks/>
          </p:cNvSpPr>
          <p:nvPr/>
        </p:nvSpPr>
        <p:spPr bwMode="auto">
          <a:xfrm>
            <a:off x="8305800" y="6105525"/>
            <a:ext cx="3810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13</a:t>
            </a:fld>
            <a:endParaRPr lang="en-US" altLang="en-US" sz="1400">
              <a:solidFill>
                <a:schemeClr val="bg1"/>
              </a:solidFill>
              <a:latin typeface="Verdana" pitchFamily="34" charset="0"/>
              <a:ea typeface="Verdana" pitchFamily="34" charset="0"/>
              <a:cs typeface="Verdana" pitchFamily="34" charset="0"/>
            </a:endParaRPr>
          </a:p>
        </p:txBody>
      </p:sp>
      <p:sp>
        <p:nvSpPr>
          <p:cNvPr id="4" name="TextBox 3">
            <a:extLst>
              <a:ext uri="{FF2B5EF4-FFF2-40B4-BE49-F238E27FC236}">
                <a16:creationId xmlns:a16="http://schemas.microsoft.com/office/drawing/2014/main" id="{064189A6-A685-5421-E612-F39E30CCA5AB}"/>
              </a:ext>
            </a:extLst>
          </p:cNvPr>
          <p:cNvSpPr txBox="1"/>
          <p:nvPr/>
        </p:nvSpPr>
        <p:spPr>
          <a:xfrm>
            <a:off x="1219200" y="1524000"/>
            <a:ext cx="7010400" cy="2554545"/>
          </a:xfrm>
          <a:prstGeom prst="rect">
            <a:avLst/>
          </a:prstGeom>
          <a:noFill/>
        </p:spPr>
        <p:txBody>
          <a:bodyPr wrap="square">
            <a:spAutoFit/>
          </a:bodyPr>
          <a:lstStyle/>
          <a:p>
            <a:r>
              <a:rPr lang="en-US" sz="3200" b="1" dirty="0"/>
              <a:t>Time Dependent Discussions</a:t>
            </a:r>
          </a:p>
          <a:p>
            <a:endParaRPr lang="en-US" sz="3200" b="1" dirty="0"/>
          </a:p>
          <a:p>
            <a:r>
              <a:rPr lang="en-US" sz="3200" b="1" dirty="0"/>
              <a:t>Curriculum</a:t>
            </a:r>
          </a:p>
          <a:p>
            <a:endParaRPr lang="en-US" sz="3200" b="1" dirty="0"/>
          </a:p>
          <a:p>
            <a:r>
              <a:rPr lang="en-US" sz="3200" b="1" dirty="0"/>
              <a:t>Assessment</a:t>
            </a:r>
          </a:p>
        </p:txBody>
      </p:sp>
    </p:spTree>
    <p:extLst>
      <p:ext uri="{BB962C8B-B14F-4D97-AF65-F5344CB8AC3E}">
        <p14:creationId xmlns:p14="http://schemas.microsoft.com/office/powerpoint/2010/main" val="3518428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B4860E-46FD-88A6-10D2-EE69560C4A5F}"/>
            </a:ext>
          </a:extLst>
        </p:cNvPr>
        <p:cNvGrpSpPr/>
        <p:nvPr/>
      </p:nvGrpSpPr>
      <p:grpSpPr>
        <a:xfrm>
          <a:off x="0" y="0"/>
          <a:ext cx="0" cy="0"/>
          <a:chOff x="0" y="0"/>
          <a:chExt cx="0" cy="0"/>
        </a:xfrm>
      </p:grpSpPr>
      <p:sp>
        <p:nvSpPr>
          <p:cNvPr id="4098" name="Title 3">
            <a:extLst>
              <a:ext uri="{FF2B5EF4-FFF2-40B4-BE49-F238E27FC236}">
                <a16:creationId xmlns:a16="http://schemas.microsoft.com/office/drawing/2014/main" id="{A2CEA97A-DBCF-52E0-C7D1-13B82CF96A4F}"/>
              </a:ext>
            </a:extLst>
          </p:cNvPr>
          <p:cNvSpPr>
            <a:spLocks noGrp="1"/>
          </p:cNvSpPr>
          <p:nvPr>
            <p:ph type="title"/>
          </p:nvPr>
        </p:nvSpPr>
        <p:spPr>
          <a:xfrm>
            <a:off x="457200" y="274638"/>
            <a:ext cx="8229600" cy="868362"/>
          </a:xfrm>
        </p:spPr>
        <p:txBody>
          <a:bodyPr/>
          <a:lstStyle/>
          <a:p>
            <a:endParaRPr lang="en-US" altLang="en-US"/>
          </a:p>
        </p:txBody>
      </p:sp>
      <p:grpSp>
        <p:nvGrpSpPr>
          <p:cNvPr id="4099" name="Group 16">
            <a:extLst>
              <a:ext uri="{FF2B5EF4-FFF2-40B4-BE49-F238E27FC236}">
                <a16:creationId xmlns:a16="http://schemas.microsoft.com/office/drawing/2014/main" id="{21FAA747-1E9A-EA56-960F-5D657EE0E851}"/>
              </a:ext>
            </a:extLst>
          </p:cNvPr>
          <p:cNvGrpSpPr>
            <a:grpSpLocks/>
          </p:cNvGrpSpPr>
          <p:nvPr/>
        </p:nvGrpSpPr>
        <p:grpSpPr bwMode="auto">
          <a:xfrm>
            <a:off x="457200" y="6089650"/>
            <a:ext cx="8229600" cy="387350"/>
            <a:chOff x="457200" y="5632704"/>
            <a:chExt cx="8229600" cy="387096"/>
          </a:xfrm>
        </p:grpSpPr>
        <p:grpSp>
          <p:nvGrpSpPr>
            <p:cNvPr id="4108" name="Group 15">
              <a:extLst>
                <a:ext uri="{FF2B5EF4-FFF2-40B4-BE49-F238E27FC236}">
                  <a16:creationId xmlns:a16="http://schemas.microsoft.com/office/drawing/2014/main" id="{B735DF16-8B3C-52C2-0CFD-762F12CB8504}"/>
                </a:ext>
              </a:extLst>
            </p:cNvPr>
            <p:cNvGrpSpPr>
              <a:grpSpLocks/>
            </p:cNvGrpSpPr>
            <p:nvPr/>
          </p:nvGrpSpPr>
          <p:grpSpPr bwMode="auto">
            <a:xfrm>
              <a:off x="457200" y="5638800"/>
              <a:ext cx="8229600" cy="374904"/>
              <a:chOff x="457200" y="5638800"/>
              <a:chExt cx="8229600" cy="374904"/>
            </a:xfrm>
          </p:grpSpPr>
          <p:sp>
            <p:nvSpPr>
              <p:cNvPr id="9" name="Rectangle 8">
                <a:extLst>
                  <a:ext uri="{FF2B5EF4-FFF2-40B4-BE49-F238E27FC236}">
                    <a16:creationId xmlns:a16="http://schemas.microsoft.com/office/drawing/2014/main" id="{143A5895-085A-EEAC-773A-11DB24B78147}"/>
                  </a:ext>
                </a:extLst>
              </p:cNvPr>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Rectangle 9">
                <a:extLst>
                  <a:ext uri="{FF2B5EF4-FFF2-40B4-BE49-F238E27FC236}">
                    <a16:creationId xmlns:a16="http://schemas.microsoft.com/office/drawing/2014/main" id="{57FD6A08-92BE-6724-70F4-DC42630C3DE1}"/>
                  </a:ext>
                </a:extLst>
              </p:cNvPr>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7" name="Rectangle 21">
              <a:extLst>
                <a:ext uri="{FF2B5EF4-FFF2-40B4-BE49-F238E27FC236}">
                  <a16:creationId xmlns:a16="http://schemas.microsoft.com/office/drawing/2014/main" id="{A1F84550-D080-7C31-70B4-F28BF1F43ED7}"/>
                </a:ext>
              </a:extLst>
            </p:cNvPr>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Verdana" pitchFamily="34" charset="0"/>
                </a:rPr>
                <a:t>www.education.state.pa.us</a:t>
              </a:r>
            </a:p>
          </p:txBody>
        </p:sp>
        <p:sp>
          <p:nvSpPr>
            <p:cNvPr id="8" name="Rectangle 20">
              <a:extLst>
                <a:ext uri="{FF2B5EF4-FFF2-40B4-BE49-F238E27FC236}">
                  <a16:creationId xmlns:a16="http://schemas.microsoft.com/office/drawing/2014/main" id="{43713516-0A5C-0ACD-453C-6F2A43A42AFB}"/>
                </a:ext>
              </a:extLst>
            </p:cNvPr>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grpSp>
        <p:nvGrpSpPr>
          <p:cNvPr id="4100" name="Group 12">
            <a:extLst>
              <a:ext uri="{FF2B5EF4-FFF2-40B4-BE49-F238E27FC236}">
                <a16:creationId xmlns:a16="http://schemas.microsoft.com/office/drawing/2014/main" id="{D178E427-71C4-FE3F-FF7F-BDF69768D8A3}"/>
              </a:ext>
            </a:extLst>
          </p:cNvPr>
          <p:cNvGrpSpPr>
            <a:grpSpLocks/>
          </p:cNvGrpSpPr>
          <p:nvPr/>
        </p:nvGrpSpPr>
        <p:grpSpPr bwMode="auto">
          <a:xfrm>
            <a:off x="503881" y="387350"/>
            <a:ext cx="8178800" cy="660400"/>
            <a:chOff x="507727" y="381000"/>
            <a:chExt cx="8179073" cy="660400"/>
          </a:xfrm>
        </p:grpSpPr>
        <p:grpSp>
          <p:nvGrpSpPr>
            <p:cNvPr id="4104" name="Group 7">
              <a:extLst>
                <a:ext uri="{FF2B5EF4-FFF2-40B4-BE49-F238E27FC236}">
                  <a16:creationId xmlns:a16="http://schemas.microsoft.com/office/drawing/2014/main" id="{5AAB05C9-48F0-CB15-C633-540492E4BC22}"/>
                </a:ext>
              </a:extLst>
            </p:cNvPr>
            <p:cNvGrpSpPr>
              <a:grpSpLocks/>
            </p:cNvGrpSpPr>
            <p:nvPr/>
          </p:nvGrpSpPr>
          <p:grpSpPr bwMode="auto">
            <a:xfrm>
              <a:off x="507727" y="381000"/>
              <a:ext cx="5769864" cy="660400"/>
              <a:chOff x="1687068" y="2743200"/>
              <a:chExt cx="5769864" cy="660400"/>
            </a:xfrm>
          </p:grpSpPr>
          <p:sp>
            <p:nvSpPr>
              <p:cNvPr id="14" name="Rectangle 13">
                <a:extLst>
                  <a:ext uri="{FF2B5EF4-FFF2-40B4-BE49-F238E27FC236}">
                    <a16:creationId xmlns:a16="http://schemas.microsoft.com/office/drawing/2014/main" id="{C3A8CE06-1094-EE6D-02E5-68F9FADB318B}"/>
                  </a:ext>
                </a:extLst>
              </p:cNvPr>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r>
                  <a:rPr lang="en-US" kern="0" dirty="0">
                    <a:solidFill>
                      <a:srgbClr val="FFFFFF"/>
                    </a:solidFill>
                    <a:latin typeface="Arial"/>
                  </a:rPr>
                  <a:t>Thanks</a:t>
                </a:r>
              </a:p>
            </p:txBody>
          </p:sp>
          <p:sp>
            <p:nvSpPr>
              <p:cNvPr id="15" name="Rectangle 14">
                <a:extLst>
                  <a:ext uri="{FF2B5EF4-FFF2-40B4-BE49-F238E27FC236}">
                    <a16:creationId xmlns:a16="http://schemas.microsoft.com/office/drawing/2014/main" id="{79F5B49B-7D18-4E90-2820-7993150D3549}"/>
                  </a:ext>
                </a:extLst>
              </p:cNvPr>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4105" name="Picture 8">
              <a:extLst>
                <a:ext uri="{FF2B5EF4-FFF2-40B4-BE49-F238E27FC236}">
                  <a16:creationId xmlns:a16="http://schemas.microsoft.com/office/drawing/2014/main" id="{2E4CCA6B-9BF5-6715-F2C8-AD85023734E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3" name="Slide Number Placeholder 19">
            <a:extLst>
              <a:ext uri="{FF2B5EF4-FFF2-40B4-BE49-F238E27FC236}">
                <a16:creationId xmlns:a16="http://schemas.microsoft.com/office/drawing/2014/main" id="{B269D426-ABB5-D1EA-99FD-E54190E7EED0}"/>
              </a:ext>
            </a:extLst>
          </p:cNvPr>
          <p:cNvSpPr txBox="1">
            <a:spLocks/>
          </p:cNvSpPr>
          <p:nvPr/>
        </p:nvSpPr>
        <p:spPr bwMode="auto">
          <a:xfrm>
            <a:off x="8305800" y="6105525"/>
            <a:ext cx="3810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14</a:t>
            </a:fld>
            <a:endParaRPr lang="en-US" altLang="en-US" sz="1400">
              <a:solidFill>
                <a:schemeClr val="bg1"/>
              </a:solidFill>
              <a:latin typeface="Verdana" pitchFamily="34" charset="0"/>
              <a:ea typeface="Verdana" pitchFamily="34" charset="0"/>
              <a:cs typeface="Verdana" pitchFamily="34" charset="0"/>
            </a:endParaRPr>
          </a:p>
        </p:txBody>
      </p:sp>
      <p:sp>
        <p:nvSpPr>
          <p:cNvPr id="4" name="TextBox 3">
            <a:extLst>
              <a:ext uri="{FF2B5EF4-FFF2-40B4-BE49-F238E27FC236}">
                <a16:creationId xmlns:a16="http://schemas.microsoft.com/office/drawing/2014/main" id="{FE0AB946-1732-24D9-0A7F-6FA4119AA6F8}"/>
              </a:ext>
            </a:extLst>
          </p:cNvPr>
          <p:cNvSpPr txBox="1"/>
          <p:nvPr/>
        </p:nvSpPr>
        <p:spPr>
          <a:xfrm>
            <a:off x="910281" y="1752600"/>
            <a:ext cx="7772400" cy="2554545"/>
          </a:xfrm>
          <a:prstGeom prst="rect">
            <a:avLst/>
          </a:prstGeom>
          <a:noFill/>
        </p:spPr>
        <p:txBody>
          <a:bodyPr wrap="square">
            <a:spAutoFit/>
          </a:bodyPr>
          <a:lstStyle/>
          <a:p>
            <a:r>
              <a:rPr lang="en-US" sz="3200" b="1" dirty="0"/>
              <a:t>Final Thoughts and Questions</a:t>
            </a:r>
          </a:p>
          <a:p>
            <a:endParaRPr lang="en-US" sz="3200" b="1" dirty="0"/>
          </a:p>
          <a:p>
            <a:r>
              <a:rPr lang="en-US" sz="3200" b="1" dirty="0"/>
              <a:t>Break</a:t>
            </a:r>
          </a:p>
          <a:p>
            <a:endParaRPr lang="en-US" sz="3200" b="1" dirty="0"/>
          </a:p>
          <a:p>
            <a:r>
              <a:rPr lang="en-US" sz="3200" b="1" dirty="0"/>
              <a:t>Next</a:t>
            </a:r>
          </a:p>
        </p:txBody>
      </p:sp>
    </p:spTree>
    <p:extLst>
      <p:ext uri="{BB962C8B-B14F-4D97-AF65-F5344CB8AC3E}">
        <p14:creationId xmlns:p14="http://schemas.microsoft.com/office/powerpoint/2010/main" val="1628312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ACC7E4-B4D4-D39D-8649-D95FC9D80716}"/>
            </a:ext>
          </a:extLst>
        </p:cNvPr>
        <p:cNvGrpSpPr/>
        <p:nvPr/>
      </p:nvGrpSpPr>
      <p:grpSpPr>
        <a:xfrm>
          <a:off x="0" y="0"/>
          <a:ext cx="0" cy="0"/>
          <a:chOff x="0" y="0"/>
          <a:chExt cx="0" cy="0"/>
        </a:xfrm>
      </p:grpSpPr>
      <p:sp>
        <p:nvSpPr>
          <p:cNvPr id="4098" name="Title 3">
            <a:extLst>
              <a:ext uri="{FF2B5EF4-FFF2-40B4-BE49-F238E27FC236}">
                <a16:creationId xmlns:a16="http://schemas.microsoft.com/office/drawing/2014/main" id="{B915DB39-5465-DAD2-3DB9-BF7C0F19A526}"/>
              </a:ext>
            </a:extLst>
          </p:cNvPr>
          <p:cNvSpPr>
            <a:spLocks noGrp="1"/>
          </p:cNvSpPr>
          <p:nvPr>
            <p:ph type="title"/>
          </p:nvPr>
        </p:nvSpPr>
        <p:spPr>
          <a:xfrm>
            <a:off x="457200" y="274638"/>
            <a:ext cx="8229600" cy="868362"/>
          </a:xfrm>
        </p:spPr>
        <p:txBody>
          <a:bodyPr/>
          <a:lstStyle/>
          <a:p>
            <a:endParaRPr lang="en-US" altLang="en-US"/>
          </a:p>
        </p:txBody>
      </p:sp>
      <p:grpSp>
        <p:nvGrpSpPr>
          <p:cNvPr id="4099" name="Group 16">
            <a:extLst>
              <a:ext uri="{FF2B5EF4-FFF2-40B4-BE49-F238E27FC236}">
                <a16:creationId xmlns:a16="http://schemas.microsoft.com/office/drawing/2014/main" id="{9933106C-8576-9E03-9FCC-63032C53D290}"/>
              </a:ext>
            </a:extLst>
          </p:cNvPr>
          <p:cNvGrpSpPr>
            <a:grpSpLocks/>
          </p:cNvGrpSpPr>
          <p:nvPr/>
        </p:nvGrpSpPr>
        <p:grpSpPr bwMode="auto">
          <a:xfrm>
            <a:off x="457200" y="6089650"/>
            <a:ext cx="8229600" cy="387350"/>
            <a:chOff x="457200" y="5632704"/>
            <a:chExt cx="8229600" cy="387096"/>
          </a:xfrm>
        </p:grpSpPr>
        <p:grpSp>
          <p:nvGrpSpPr>
            <p:cNvPr id="4108" name="Group 15">
              <a:extLst>
                <a:ext uri="{FF2B5EF4-FFF2-40B4-BE49-F238E27FC236}">
                  <a16:creationId xmlns:a16="http://schemas.microsoft.com/office/drawing/2014/main" id="{9540DA24-AAFE-8F29-3204-E734E06B6238}"/>
                </a:ext>
              </a:extLst>
            </p:cNvPr>
            <p:cNvGrpSpPr>
              <a:grpSpLocks/>
            </p:cNvGrpSpPr>
            <p:nvPr/>
          </p:nvGrpSpPr>
          <p:grpSpPr bwMode="auto">
            <a:xfrm>
              <a:off x="457200" y="5638800"/>
              <a:ext cx="8229600" cy="374904"/>
              <a:chOff x="457200" y="5638800"/>
              <a:chExt cx="8229600" cy="374904"/>
            </a:xfrm>
          </p:grpSpPr>
          <p:sp>
            <p:nvSpPr>
              <p:cNvPr id="9" name="Rectangle 8">
                <a:extLst>
                  <a:ext uri="{FF2B5EF4-FFF2-40B4-BE49-F238E27FC236}">
                    <a16:creationId xmlns:a16="http://schemas.microsoft.com/office/drawing/2014/main" id="{9163F8E4-9E30-DCB9-C268-24BA08B10BC3}"/>
                  </a:ext>
                </a:extLst>
              </p:cNvPr>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Rectangle 9">
                <a:extLst>
                  <a:ext uri="{FF2B5EF4-FFF2-40B4-BE49-F238E27FC236}">
                    <a16:creationId xmlns:a16="http://schemas.microsoft.com/office/drawing/2014/main" id="{FB2E1FC7-E491-2F18-3CD6-A118BFE5C4D9}"/>
                  </a:ext>
                </a:extLst>
              </p:cNvPr>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7" name="Rectangle 21">
              <a:extLst>
                <a:ext uri="{FF2B5EF4-FFF2-40B4-BE49-F238E27FC236}">
                  <a16:creationId xmlns:a16="http://schemas.microsoft.com/office/drawing/2014/main" id="{EC67C4CD-B3C6-BA23-D1C2-916F9B10F3BE}"/>
                </a:ext>
              </a:extLst>
            </p:cNvPr>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Verdana" pitchFamily="34" charset="0"/>
                </a:rPr>
                <a:t>www.education.state.pa.us</a:t>
              </a:r>
            </a:p>
          </p:txBody>
        </p:sp>
        <p:sp>
          <p:nvSpPr>
            <p:cNvPr id="8" name="Rectangle 20">
              <a:extLst>
                <a:ext uri="{FF2B5EF4-FFF2-40B4-BE49-F238E27FC236}">
                  <a16:creationId xmlns:a16="http://schemas.microsoft.com/office/drawing/2014/main" id="{01EAB6B0-A05E-2D9D-ACC0-8740A685471E}"/>
                </a:ext>
              </a:extLst>
            </p:cNvPr>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grpSp>
        <p:nvGrpSpPr>
          <p:cNvPr id="4100" name="Group 12">
            <a:extLst>
              <a:ext uri="{FF2B5EF4-FFF2-40B4-BE49-F238E27FC236}">
                <a16:creationId xmlns:a16="http://schemas.microsoft.com/office/drawing/2014/main" id="{C672F58D-E204-AD2E-4045-F3DE55A949F7}"/>
              </a:ext>
            </a:extLst>
          </p:cNvPr>
          <p:cNvGrpSpPr>
            <a:grpSpLocks/>
          </p:cNvGrpSpPr>
          <p:nvPr/>
        </p:nvGrpSpPr>
        <p:grpSpPr bwMode="auto">
          <a:xfrm>
            <a:off x="508000" y="381000"/>
            <a:ext cx="8178800" cy="660400"/>
            <a:chOff x="507727" y="381000"/>
            <a:chExt cx="8179073" cy="660400"/>
          </a:xfrm>
        </p:grpSpPr>
        <p:grpSp>
          <p:nvGrpSpPr>
            <p:cNvPr id="4104" name="Group 7">
              <a:extLst>
                <a:ext uri="{FF2B5EF4-FFF2-40B4-BE49-F238E27FC236}">
                  <a16:creationId xmlns:a16="http://schemas.microsoft.com/office/drawing/2014/main" id="{116927DC-D8C8-C1FD-C2E0-540DD593BE28}"/>
                </a:ext>
              </a:extLst>
            </p:cNvPr>
            <p:cNvGrpSpPr>
              <a:grpSpLocks/>
            </p:cNvGrpSpPr>
            <p:nvPr/>
          </p:nvGrpSpPr>
          <p:grpSpPr bwMode="auto">
            <a:xfrm>
              <a:off x="507727" y="381000"/>
              <a:ext cx="5769864" cy="660400"/>
              <a:chOff x="1687068" y="2743200"/>
              <a:chExt cx="5769864" cy="660400"/>
            </a:xfrm>
          </p:grpSpPr>
          <p:sp>
            <p:nvSpPr>
              <p:cNvPr id="14" name="Rectangle 13">
                <a:extLst>
                  <a:ext uri="{FF2B5EF4-FFF2-40B4-BE49-F238E27FC236}">
                    <a16:creationId xmlns:a16="http://schemas.microsoft.com/office/drawing/2014/main" id="{64A9E1AB-B241-B701-B8C3-35B3620A873C}"/>
                  </a:ext>
                </a:extLst>
              </p:cNvPr>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r>
                  <a:rPr lang="en-US" kern="0" dirty="0">
                    <a:solidFill>
                      <a:srgbClr val="FFFFFF"/>
                    </a:solidFill>
                    <a:latin typeface="Arial"/>
                  </a:rPr>
                  <a:t>If I Could Tell PDE</a:t>
                </a:r>
              </a:p>
            </p:txBody>
          </p:sp>
          <p:sp>
            <p:nvSpPr>
              <p:cNvPr id="15" name="Rectangle 14">
                <a:extLst>
                  <a:ext uri="{FF2B5EF4-FFF2-40B4-BE49-F238E27FC236}">
                    <a16:creationId xmlns:a16="http://schemas.microsoft.com/office/drawing/2014/main" id="{9A6AB8B9-092B-2E38-75D0-881438A75280}"/>
                  </a:ext>
                </a:extLst>
              </p:cNvPr>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4105" name="Picture 8">
              <a:extLst>
                <a:ext uri="{FF2B5EF4-FFF2-40B4-BE49-F238E27FC236}">
                  <a16:creationId xmlns:a16="http://schemas.microsoft.com/office/drawing/2014/main" id="{A34C9983-8287-5083-C4DA-ADDE72F345A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TextBox 4">
            <a:extLst>
              <a:ext uri="{FF2B5EF4-FFF2-40B4-BE49-F238E27FC236}">
                <a16:creationId xmlns:a16="http://schemas.microsoft.com/office/drawing/2014/main" id="{40B26057-B31D-CE15-3111-22B08341EDDB}"/>
              </a:ext>
            </a:extLst>
          </p:cNvPr>
          <p:cNvSpPr txBox="1">
            <a:spLocks noChangeArrowheads="1"/>
          </p:cNvSpPr>
          <p:nvPr/>
        </p:nvSpPr>
        <p:spPr bwMode="auto">
          <a:xfrm>
            <a:off x="457200" y="1549417"/>
            <a:ext cx="8178800" cy="3046988"/>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endParaRPr lang="en-US" altLang="en-US" sz="3200" b="1" dirty="0">
              <a:solidFill>
                <a:srgbClr val="002060"/>
              </a:solidFill>
            </a:endParaRPr>
          </a:p>
          <a:p>
            <a:pPr algn="ctr">
              <a:defRPr/>
            </a:pPr>
            <a:r>
              <a:rPr lang="en-US" altLang="en-US" sz="3200" b="1" dirty="0">
                <a:solidFill>
                  <a:srgbClr val="002060"/>
                </a:solidFill>
              </a:rPr>
              <a:t>Questions</a:t>
            </a:r>
          </a:p>
          <a:p>
            <a:pPr algn="ctr">
              <a:defRPr/>
            </a:pPr>
            <a:endParaRPr lang="en-US" altLang="en-US" sz="3200" b="1" dirty="0">
              <a:solidFill>
                <a:srgbClr val="002060"/>
              </a:solidFill>
            </a:endParaRPr>
          </a:p>
          <a:p>
            <a:pPr algn="ctr">
              <a:defRPr/>
            </a:pPr>
            <a:r>
              <a:rPr lang="en-US" altLang="en-US" sz="3200" b="1" dirty="0">
                <a:solidFill>
                  <a:srgbClr val="002060"/>
                </a:solidFill>
              </a:rPr>
              <a:t>Comments</a:t>
            </a:r>
          </a:p>
          <a:p>
            <a:pPr algn="ctr">
              <a:defRPr/>
            </a:pPr>
            <a:endParaRPr lang="en-US" altLang="en-US" sz="3200" b="1" dirty="0">
              <a:solidFill>
                <a:srgbClr val="002060"/>
              </a:solidFill>
            </a:endParaRPr>
          </a:p>
          <a:p>
            <a:pPr algn="ctr">
              <a:defRPr/>
            </a:pPr>
            <a:r>
              <a:rPr lang="en-US" altLang="en-US" sz="3200" b="1" dirty="0">
                <a:solidFill>
                  <a:srgbClr val="002060"/>
                </a:solidFill>
              </a:rPr>
              <a:t>Concerns</a:t>
            </a:r>
          </a:p>
        </p:txBody>
      </p:sp>
      <p:sp>
        <p:nvSpPr>
          <p:cNvPr id="4103" name="Slide Number Placeholder 19">
            <a:extLst>
              <a:ext uri="{FF2B5EF4-FFF2-40B4-BE49-F238E27FC236}">
                <a16:creationId xmlns:a16="http://schemas.microsoft.com/office/drawing/2014/main" id="{2BE5CCCF-BF49-C902-73DA-52CE5BECB23B}"/>
              </a:ext>
            </a:extLst>
          </p:cNvPr>
          <p:cNvSpPr txBox="1">
            <a:spLocks/>
          </p:cNvSpPr>
          <p:nvPr/>
        </p:nvSpPr>
        <p:spPr bwMode="auto">
          <a:xfrm>
            <a:off x="8305800" y="6105525"/>
            <a:ext cx="3810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2</a:t>
            </a:fld>
            <a:endParaRPr lang="en-US" altLang="en-US" sz="140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589543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58D081-8BB6-276C-4C34-C074AE8B9CBD}"/>
            </a:ext>
          </a:extLst>
        </p:cNvPr>
        <p:cNvGrpSpPr/>
        <p:nvPr/>
      </p:nvGrpSpPr>
      <p:grpSpPr>
        <a:xfrm>
          <a:off x="0" y="0"/>
          <a:ext cx="0" cy="0"/>
          <a:chOff x="0" y="0"/>
          <a:chExt cx="0" cy="0"/>
        </a:xfrm>
      </p:grpSpPr>
      <p:sp>
        <p:nvSpPr>
          <p:cNvPr id="4098" name="Title 3">
            <a:extLst>
              <a:ext uri="{FF2B5EF4-FFF2-40B4-BE49-F238E27FC236}">
                <a16:creationId xmlns:a16="http://schemas.microsoft.com/office/drawing/2014/main" id="{9170E29B-3224-B999-6F7A-CF600AA179DB}"/>
              </a:ext>
            </a:extLst>
          </p:cNvPr>
          <p:cNvSpPr>
            <a:spLocks noGrp="1"/>
          </p:cNvSpPr>
          <p:nvPr>
            <p:ph type="title"/>
          </p:nvPr>
        </p:nvSpPr>
        <p:spPr>
          <a:xfrm>
            <a:off x="457200" y="274638"/>
            <a:ext cx="8229600" cy="868362"/>
          </a:xfrm>
        </p:spPr>
        <p:txBody>
          <a:bodyPr/>
          <a:lstStyle/>
          <a:p>
            <a:endParaRPr lang="en-US" altLang="en-US"/>
          </a:p>
        </p:txBody>
      </p:sp>
      <p:grpSp>
        <p:nvGrpSpPr>
          <p:cNvPr id="4099" name="Group 16">
            <a:extLst>
              <a:ext uri="{FF2B5EF4-FFF2-40B4-BE49-F238E27FC236}">
                <a16:creationId xmlns:a16="http://schemas.microsoft.com/office/drawing/2014/main" id="{4448DD1E-45BB-B836-51F1-196DC8E3015B}"/>
              </a:ext>
            </a:extLst>
          </p:cNvPr>
          <p:cNvGrpSpPr>
            <a:grpSpLocks/>
          </p:cNvGrpSpPr>
          <p:nvPr/>
        </p:nvGrpSpPr>
        <p:grpSpPr bwMode="auto">
          <a:xfrm>
            <a:off x="457200" y="6089650"/>
            <a:ext cx="8229600" cy="387350"/>
            <a:chOff x="457200" y="5632704"/>
            <a:chExt cx="8229600" cy="387096"/>
          </a:xfrm>
        </p:grpSpPr>
        <p:grpSp>
          <p:nvGrpSpPr>
            <p:cNvPr id="4108" name="Group 15">
              <a:extLst>
                <a:ext uri="{FF2B5EF4-FFF2-40B4-BE49-F238E27FC236}">
                  <a16:creationId xmlns:a16="http://schemas.microsoft.com/office/drawing/2014/main" id="{7335ACDA-4EA9-20D3-0424-86FA4DA4C680}"/>
                </a:ext>
              </a:extLst>
            </p:cNvPr>
            <p:cNvGrpSpPr>
              <a:grpSpLocks/>
            </p:cNvGrpSpPr>
            <p:nvPr/>
          </p:nvGrpSpPr>
          <p:grpSpPr bwMode="auto">
            <a:xfrm>
              <a:off x="457200" y="5638800"/>
              <a:ext cx="8229600" cy="374904"/>
              <a:chOff x="457200" y="5638800"/>
              <a:chExt cx="8229600" cy="374904"/>
            </a:xfrm>
          </p:grpSpPr>
          <p:sp>
            <p:nvSpPr>
              <p:cNvPr id="9" name="Rectangle 8">
                <a:extLst>
                  <a:ext uri="{FF2B5EF4-FFF2-40B4-BE49-F238E27FC236}">
                    <a16:creationId xmlns:a16="http://schemas.microsoft.com/office/drawing/2014/main" id="{02C705EC-DFCF-A17C-2282-685BBE88C128}"/>
                  </a:ext>
                </a:extLst>
              </p:cNvPr>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Rectangle 9">
                <a:extLst>
                  <a:ext uri="{FF2B5EF4-FFF2-40B4-BE49-F238E27FC236}">
                    <a16:creationId xmlns:a16="http://schemas.microsoft.com/office/drawing/2014/main" id="{5BB5CAC9-45E8-3883-14F8-E5702001F990}"/>
                  </a:ext>
                </a:extLst>
              </p:cNvPr>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7" name="Rectangle 21">
              <a:extLst>
                <a:ext uri="{FF2B5EF4-FFF2-40B4-BE49-F238E27FC236}">
                  <a16:creationId xmlns:a16="http://schemas.microsoft.com/office/drawing/2014/main" id="{70A19C75-AE5D-E694-4F26-E6EADE4373CB}"/>
                </a:ext>
              </a:extLst>
            </p:cNvPr>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Verdana" pitchFamily="34" charset="0"/>
                </a:rPr>
                <a:t>www.education.state.pa.us</a:t>
              </a:r>
            </a:p>
          </p:txBody>
        </p:sp>
        <p:sp>
          <p:nvSpPr>
            <p:cNvPr id="8" name="Rectangle 20">
              <a:extLst>
                <a:ext uri="{FF2B5EF4-FFF2-40B4-BE49-F238E27FC236}">
                  <a16:creationId xmlns:a16="http://schemas.microsoft.com/office/drawing/2014/main" id="{E42DFB75-5E67-0491-75A9-282A41835FE3}"/>
                </a:ext>
              </a:extLst>
            </p:cNvPr>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grpSp>
        <p:nvGrpSpPr>
          <p:cNvPr id="4100" name="Group 12">
            <a:extLst>
              <a:ext uri="{FF2B5EF4-FFF2-40B4-BE49-F238E27FC236}">
                <a16:creationId xmlns:a16="http://schemas.microsoft.com/office/drawing/2014/main" id="{1C166266-6C8A-216D-DFE8-277D624ECFA1}"/>
              </a:ext>
            </a:extLst>
          </p:cNvPr>
          <p:cNvGrpSpPr>
            <a:grpSpLocks/>
          </p:cNvGrpSpPr>
          <p:nvPr/>
        </p:nvGrpSpPr>
        <p:grpSpPr bwMode="auto">
          <a:xfrm>
            <a:off x="449480" y="308116"/>
            <a:ext cx="8237320" cy="733284"/>
            <a:chOff x="449205" y="308116"/>
            <a:chExt cx="8237595" cy="733284"/>
          </a:xfrm>
        </p:grpSpPr>
        <p:grpSp>
          <p:nvGrpSpPr>
            <p:cNvPr id="4104" name="Group 7">
              <a:extLst>
                <a:ext uri="{FF2B5EF4-FFF2-40B4-BE49-F238E27FC236}">
                  <a16:creationId xmlns:a16="http://schemas.microsoft.com/office/drawing/2014/main" id="{FAD3FCD2-3E50-0BBE-2D12-D67C3F823B69}"/>
                </a:ext>
              </a:extLst>
            </p:cNvPr>
            <p:cNvGrpSpPr>
              <a:grpSpLocks/>
            </p:cNvGrpSpPr>
            <p:nvPr/>
          </p:nvGrpSpPr>
          <p:grpSpPr bwMode="auto">
            <a:xfrm>
              <a:off x="449205" y="308116"/>
              <a:ext cx="5827690" cy="733284"/>
              <a:chOff x="1628546" y="2670316"/>
              <a:chExt cx="5827690" cy="733284"/>
            </a:xfrm>
          </p:grpSpPr>
          <p:sp>
            <p:nvSpPr>
              <p:cNvPr id="14" name="Rectangle 13">
                <a:extLst>
                  <a:ext uri="{FF2B5EF4-FFF2-40B4-BE49-F238E27FC236}">
                    <a16:creationId xmlns:a16="http://schemas.microsoft.com/office/drawing/2014/main" id="{C08BCCB2-A531-90DE-5944-CA3F00BA6AA5}"/>
                  </a:ext>
                </a:extLst>
              </p:cNvPr>
              <p:cNvSpPr/>
              <p:nvPr/>
            </p:nvSpPr>
            <p:spPr>
              <a:xfrm>
                <a:off x="1628546" y="2670316"/>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r>
                  <a:rPr lang="en-US" kern="0" dirty="0">
                    <a:solidFill>
                      <a:srgbClr val="FFFFFF"/>
                    </a:solidFill>
                    <a:latin typeface="Arial"/>
                  </a:rPr>
                  <a:t>Vertical Thinking Activity FOUR NUMBERS</a:t>
                </a:r>
              </a:p>
            </p:txBody>
          </p:sp>
          <p:sp>
            <p:nvSpPr>
              <p:cNvPr id="15" name="Rectangle 14">
                <a:extLst>
                  <a:ext uri="{FF2B5EF4-FFF2-40B4-BE49-F238E27FC236}">
                    <a16:creationId xmlns:a16="http://schemas.microsoft.com/office/drawing/2014/main" id="{4EBB37D3-B716-E1B0-F0AC-76D3714C4DEE}"/>
                  </a:ext>
                </a:extLst>
              </p:cNvPr>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4105" name="Picture 8">
              <a:extLst>
                <a:ext uri="{FF2B5EF4-FFF2-40B4-BE49-F238E27FC236}">
                  <a16:creationId xmlns:a16="http://schemas.microsoft.com/office/drawing/2014/main" id="{D43F18A6-9EFB-079A-CA5B-F00E5A5A508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TextBox 4">
            <a:extLst>
              <a:ext uri="{FF2B5EF4-FFF2-40B4-BE49-F238E27FC236}">
                <a16:creationId xmlns:a16="http://schemas.microsoft.com/office/drawing/2014/main" id="{1049E7D1-57B1-96A0-F5C0-04C084D75ED8}"/>
              </a:ext>
            </a:extLst>
          </p:cNvPr>
          <p:cNvSpPr txBox="1">
            <a:spLocks noChangeArrowheads="1"/>
          </p:cNvSpPr>
          <p:nvPr/>
        </p:nvSpPr>
        <p:spPr bwMode="auto">
          <a:xfrm>
            <a:off x="317500" y="1468579"/>
            <a:ext cx="8369300" cy="3785652"/>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sz="4000" b="1" dirty="0">
                <a:solidFill>
                  <a:srgbClr val="002060"/>
                </a:solidFill>
              </a:rPr>
              <a:t>Select four numbers from 1 to 9 at random.  </a:t>
            </a:r>
          </a:p>
          <a:p>
            <a:pPr>
              <a:defRPr/>
            </a:pPr>
            <a:endParaRPr lang="en-US" altLang="en-US" sz="4000" b="1" dirty="0">
              <a:solidFill>
                <a:srgbClr val="002060"/>
              </a:solidFill>
            </a:endParaRPr>
          </a:p>
          <a:p>
            <a:pPr>
              <a:defRPr/>
            </a:pPr>
            <a:r>
              <a:rPr lang="en-US" altLang="en-US" sz="4000" b="1" dirty="0">
                <a:solidFill>
                  <a:srgbClr val="002060"/>
                </a:solidFill>
              </a:rPr>
              <a:t>Using these four numbers and any operations, make the values from 1 to 10.</a:t>
            </a:r>
          </a:p>
        </p:txBody>
      </p:sp>
      <p:sp>
        <p:nvSpPr>
          <p:cNvPr id="4103" name="Slide Number Placeholder 19">
            <a:extLst>
              <a:ext uri="{FF2B5EF4-FFF2-40B4-BE49-F238E27FC236}">
                <a16:creationId xmlns:a16="http://schemas.microsoft.com/office/drawing/2014/main" id="{9ADD18FD-09AE-05E9-AEEF-AF3C6D2C0C6E}"/>
              </a:ext>
            </a:extLst>
          </p:cNvPr>
          <p:cNvSpPr txBox="1">
            <a:spLocks/>
          </p:cNvSpPr>
          <p:nvPr/>
        </p:nvSpPr>
        <p:spPr bwMode="auto">
          <a:xfrm>
            <a:off x="8305800" y="6105525"/>
            <a:ext cx="3810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3</a:t>
            </a:fld>
            <a:endParaRPr lang="en-US" altLang="en-US" sz="140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743559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AE53BC-2EFE-5A36-F477-A17BE181A0FE}"/>
            </a:ext>
          </a:extLst>
        </p:cNvPr>
        <p:cNvGrpSpPr/>
        <p:nvPr/>
      </p:nvGrpSpPr>
      <p:grpSpPr>
        <a:xfrm>
          <a:off x="0" y="0"/>
          <a:ext cx="0" cy="0"/>
          <a:chOff x="0" y="0"/>
          <a:chExt cx="0" cy="0"/>
        </a:xfrm>
      </p:grpSpPr>
      <p:sp>
        <p:nvSpPr>
          <p:cNvPr id="4098" name="Title 3">
            <a:extLst>
              <a:ext uri="{FF2B5EF4-FFF2-40B4-BE49-F238E27FC236}">
                <a16:creationId xmlns:a16="http://schemas.microsoft.com/office/drawing/2014/main" id="{C5158135-B3CF-DAE8-2C77-14D8AC6A994C}"/>
              </a:ext>
            </a:extLst>
          </p:cNvPr>
          <p:cNvSpPr>
            <a:spLocks noGrp="1"/>
          </p:cNvSpPr>
          <p:nvPr>
            <p:ph type="title"/>
          </p:nvPr>
        </p:nvSpPr>
        <p:spPr>
          <a:xfrm>
            <a:off x="457200" y="274638"/>
            <a:ext cx="8229600" cy="868362"/>
          </a:xfrm>
        </p:spPr>
        <p:txBody>
          <a:bodyPr/>
          <a:lstStyle/>
          <a:p>
            <a:endParaRPr lang="en-US" altLang="en-US"/>
          </a:p>
        </p:txBody>
      </p:sp>
      <p:grpSp>
        <p:nvGrpSpPr>
          <p:cNvPr id="4099" name="Group 16">
            <a:extLst>
              <a:ext uri="{FF2B5EF4-FFF2-40B4-BE49-F238E27FC236}">
                <a16:creationId xmlns:a16="http://schemas.microsoft.com/office/drawing/2014/main" id="{15FDB38F-FC44-F3DA-C9C9-E48A5011B3EA}"/>
              </a:ext>
            </a:extLst>
          </p:cNvPr>
          <p:cNvGrpSpPr>
            <a:grpSpLocks/>
          </p:cNvGrpSpPr>
          <p:nvPr/>
        </p:nvGrpSpPr>
        <p:grpSpPr bwMode="auto">
          <a:xfrm>
            <a:off x="457200" y="6089650"/>
            <a:ext cx="8229600" cy="387350"/>
            <a:chOff x="457200" y="5632704"/>
            <a:chExt cx="8229600" cy="387096"/>
          </a:xfrm>
        </p:grpSpPr>
        <p:grpSp>
          <p:nvGrpSpPr>
            <p:cNvPr id="4108" name="Group 15">
              <a:extLst>
                <a:ext uri="{FF2B5EF4-FFF2-40B4-BE49-F238E27FC236}">
                  <a16:creationId xmlns:a16="http://schemas.microsoft.com/office/drawing/2014/main" id="{8A40B6AD-CC9F-49DF-7CB4-DA70F2ECD145}"/>
                </a:ext>
              </a:extLst>
            </p:cNvPr>
            <p:cNvGrpSpPr>
              <a:grpSpLocks/>
            </p:cNvGrpSpPr>
            <p:nvPr/>
          </p:nvGrpSpPr>
          <p:grpSpPr bwMode="auto">
            <a:xfrm>
              <a:off x="457200" y="5638800"/>
              <a:ext cx="8229600" cy="374904"/>
              <a:chOff x="457200" y="5638800"/>
              <a:chExt cx="8229600" cy="374904"/>
            </a:xfrm>
          </p:grpSpPr>
          <p:sp>
            <p:nvSpPr>
              <p:cNvPr id="9" name="Rectangle 8">
                <a:extLst>
                  <a:ext uri="{FF2B5EF4-FFF2-40B4-BE49-F238E27FC236}">
                    <a16:creationId xmlns:a16="http://schemas.microsoft.com/office/drawing/2014/main" id="{E82D9C96-DF09-7DE8-4300-F056636E11AE}"/>
                  </a:ext>
                </a:extLst>
              </p:cNvPr>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Rectangle 9">
                <a:extLst>
                  <a:ext uri="{FF2B5EF4-FFF2-40B4-BE49-F238E27FC236}">
                    <a16:creationId xmlns:a16="http://schemas.microsoft.com/office/drawing/2014/main" id="{8F33B185-A121-A238-3AC2-D0FD3017C660}"/>
                  </a:ext>
                </a:extLst>
              </p:cNvPr>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7" name="Rectangle 21">
              <a:extLst>
                <a:ext uri="{FF2B5EF4-FFF2-40B4-BE49-F238E27FC236}">
                  <a16:creationId xmlns:a16="http://schemas.microsoft.com/office/drawing/2014/main" id="{CD69EB7D-D67A-DD26-F94F-FFB8DED75C73}"/>
                </a:ext>
              </a:extLst>
            </p:cNvPr>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Verdana" pitchFamily="34" charset="0"/>
                </a:rPr>
                <a:t>www.education.state.pa.us</a:t>
              </a:r>
            </a:p>
          </p:txBody>
        </p:sp>
        <p:sp>
          <p:nvSpPr>
            <p:cNvPr id="8" name="Rectangle 20">
              <a:extLst>
                <a:ext uri="{FF2B5EF4-FFF2-40B4-BE49-F238E27FC236}">
                  <a16:creationId xmlns:a16="http://schemas.microsoft.com/office/drawing/2014/main" id="{1BDD788C-0AD2-486D-AD89-A4872B688ABC}"/>
                </a:ext>
              </a:extLst>
            </p:cNvPr>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grpSp>
        <p:nvGrpSpPr>
          <p:cNvPr id="4100" name="Group 12">
            <a:extLst>
              <a:ext uri="{FF2B5EF4-FFF2-40B4-BE49-F238E27FC236}">
                <a16:creationId xmlns:a16="http://schemas.microsoft.com/office/drawing/2014/main" id="{BBFA0A75-76E2-3AD5-359D-C908ECAA3CF5}"/>
              </a:ext>
            </a:extLst>
          </p:cNvPr>
          <p:cNvGrpSpPr>
            <a:grpSpLocks/>
          </p:cNvGrpSpPr>
          <p:nvPr/>
        </p:nvGrpSpPr>
        <p:grpSpPr bwMode="auto">
          <a:xfrm>
            <a:off x="449480" y="308116"/>
            <a:ext cx="8237320" cy="733284"/>
            <a:chOff x="449205" y="308116"/>
            <a:chExt cx="8237595" cy="733284"/>
          </a:xfrm>
        </p:grpSpPr>
        <p:grpSp>
          <p:nvGrpSpPr>
            <p:cNvPr id="4104" name="Group 7">
              <a:extLst>
                <a:ext uri="{FF2B5EF4-FFF2-40B4-BE49-F238E27FC236}">
                  <a16:creationId xmlns:a16="http://schemas.microsoft.com/office/drawing/2014/main" id="{2F769C8A-E9F8-987D-09F5-0DD2104F2406}"/>
                </a:ext>
              </a:extLst>
            </p:cNvPr>
            <p:cNvGrpSpPr>
              <a:grpSpLocks/>
            </p:cNvGrpSpPr>
            <p:nvPr/>
          </p:nvGrpSpPr>
          <p:grpSpPr bwMode="auto">
            <a:xfrm>
              <a:off x="449205" y="308116"/>
              <a:ext cx="5827690" cy="733284"/>
              <a:chOff x="1628546" y="2670316"/>
              <a:chExt cx="5827690" cy="733284"/>
            </a:xfrm>
          </p:grpSpPr>
          <p:sp>
            <p:nvSpPr>
              <p:cNvPr id="14" name="Rectangle 13">
                <a:extLst>
                  <a:ext uri="{FF2B5EF4-FFF2-40B4-BE49-F238E27FC236}">
                    <a16:creationId xmlns:a16="http://schemas.microsoft.com/office/drawing/2014/main" id="{78537231-7950-9103-5F56-BE7BA8C1B2E8}"/>
                  </a:ext>
                </a:extLst>
              </p:cNvPr>
              <p:cNvSpPr/>
              <p:nvPr/>
            </p:nvSpPr>
            <p:spPr>
              <a:xfrm>
                <a:off x="1628546" y="2670316"/>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r>
                  <a:rPr lang="en-US" kern="0" dirty="0">
                    <a:solidFill>
                      <a:srgbClr val="FFFFFF"/>
                    </a:solidFill>
                    <a:latin typeface="Arial"/>
                  </a:rPr>
                  <a:t>FOUR NUMBERS</a:t>
                </a:r>
              </a:p>
            </p:txBody>
          </p:sp>
          <p:sp>
            <p:nvSpPr>
              <p:cNvPr id="15" name="Rectangle 14">
                <a:extLst>
                  <a:ext uri="{FF2B5EF4-FFF2-40B4-BE49-F238E27FC236}">
                    <a16:creationId xmlns:a16="http://schemas.microsoft.com/office/drawing/2014/main" id="{30B22CEE-CD56-27DF-F6BA-13FE11547F74}"/>
                  </a:ext>
                </a:extLst>
              </p:cNvPr>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4105" name="Picture 8">
              <a:extLst>
                <a:ext uri="{FF2B5EF4-FFF2-40B4-BE49-F238E27FC236}">
                  <a16:creationId xmlns:a16="http://schemas.microsoft.com/office/drawing/2014/main" id="{1EB5B8F2-B2A1-7989-43EA-97C989D7639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TextBox 4">
            <a:extLst>
              <a:ext uri="{FF2B5EF4-FFF2-40B4-BE49-F238E27FC236}">
                <a16:creationId xmlns:a16="http://schemas.microsoft.com/office/drawing/2014/main" id="{893FBD6E-95C4-510D-4AF5-08363C790D12}"/>
              </a:ext>
            </a:extLst>
          </p:cNvPr>
          <p:cNvSpPr txBox="1">
            <a:spLocks noChangeArrowheads="1"/>
          </p:cNvSpPr>
          <p:nvPr/>
        </p:nvSpPr>
        <p:spPr bwMode="auto">
          <a:xfrm>
            <a:off x="387350" y="2269244"/>
            <a:ext cx="8369300" cy="3785652"/>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sz="4000" b="1" dirty="0">
                <a:solidFill>
                  <a:srgbClr val="002060"/>
                </a:solidFill>
              </a:rPr>
              <a:t>DICUSSION:</a:t>
            </a:r>
          </a:p>
          <a:p>
            <a:pPr>
              <a:defRPr/>
            </a:pPr>
            <a:r>
              <a:rPr lang="en-US" altLang="en-US" sz="3200" b="1" dirty="0">
                <a:solidFill>
                  <a:srgbClr val="002060"/>
                </a:solidFill>
              </a:rPr>
              <a:t>Activity – What did it do for students?</a:t>
            </a:r>
          </a:p>
          <a:p>
            <a:pPr>
              <a:defRPr/>
            </a:pPr>
            <a:r>
              <a:rPr lang="en-US" altLang="en-US" sz="3200" b="1" dirty="0">
                <a:solidFill>
                  <a:srgbClr val="002060"/>
                </a:solidFill>
              </a:rPr>
              <a:t>Clarity – Is the problem clear?</a:t>
            </a:r>
          </a:p>
          <a:p>
            <a:pPr>
              <a:defRPr/>
            </a:pPr>
            <a:r>
              <a:rPr lang="en-US" altLang="en-US" sz="3200" b="1" dirty="0">
                <a:solidFill>
                  <a:srgbClr val="002060"/>
                </a:solidFill>
              </a:rPr>
              <a:t>Rewrite – Can it be clarified?</a:t>
            </a:r>
          </a:p>
          <a:p>
            <a:pPr>
              <a:defRPr/>
            </a:pPr>
            <a:endParaRPr lang="en-US" altLang="en-US" sz="3200" b="1" dirty="0">
              <a:solidFill>
                <a:srgbClr val="002060"/>
              </a:solidFill>
            </a:endParaRPr>
          </a:p>
          <a:p>
            <a:pPr algn="ctr">
              <a:defRPr/>
            </a:pPr>
            <a:endParaRPr lang="en-US" altLang="en-US" sz="3200" b="1" dirty="0">
              <a:solidFill>
                <a:srgbClr val="002060"/>
              </a:solidFill>
            </a:endParaRPr>
          </a:p>
          <a:p>
            <a:pPr>
              <a:defRPr/>
            </a:pPr>
            <a:endParaRPr lang="en-US" altLang="en-US" sz="4000" b="1" dirty="0">
              <a:solidFill>
                <a:srgbClr val="002060"/>
              </a:solidFill>
            </a:endParaRPr>
          </a:p>
        </p:txBody>
      </p:sp>
      <p:sp>
        <p:nvSpPr>
          <p:cNvPr id="4103" name="Slide Number Placeholder 19">
            <a:extLst>
              <a:ext uri="{FF2B5EF4-FFF2-40B4-BE49-F238E27FC236}">
                <a16:creationId xmlns:a16="http://schemas.microsoft.com/office/drawing/2014/main" id="{4D45F69B-0C5D-22A4-6502-928CBAB6C44B}"/>
              </a:ext>
            </a:extLst>
          </p:cNvPr>
          <p:cNvSpPr txBox="1">
            <a:spLocks/>
          </p:cNvSpPr>
          <p:nvPr/>
        </p:nvSpPr>
        <p:spPr bwMode="auto">
          <a:xfrm>
            <a:off x="8305800" y="6105525"/>
            <a:ext cx="3810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4</a:t>
            </a:fld>
            <a:endParaRPr lang="en-US" altLang="en-US" sz="140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438747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a:xfrm>
            <a:off x="457200" y="274638"/>
            <a:ext cx="8229600" cy="868362"/>
          </a:xfrm>
        </p:spPr>
        <p:txBody>
          <a:bodyPr/>
          <a:lstStyle/>
          <a:p>
            <a:endParaRPr lang="en-US" altLang="en-US"/>
          </a:p>
        </p:txBody>
      </p:sp>
      <p:grpSp>
        <p:nvGrpSpPr>
          <p:cNvPr id="4099" name="Group 16"/>
          <p:cNvGrpSpPr>
            <a:grpSpLocks/>
          </p:cNvGrpSpPr>
          <p:nvPr/>
        </p:nvGrpSpPr>
        <p:grpSpPr bwMode="auto">
          <a:xfrm>
            <a:off x="457200" y="6089650"/>
            <a:ext cx="8229600" cy="387350"/>
            <a:chOff x="457200" y="5632704"/>
            <a:chExt cx="8229600" cy="387096"/>
          </a:xfrm>
        </p:grpSpPr>
        <p:grpSp>
          <p:nvGrpSpPr>
            <p:cNvPr id="4108" name="Group 15"/>
            <p:cNvGrpSpPr>
              <a:grpSpLocks/>
            </p:cNvGrpSpPr>
            <p:nvPr/>
          </p:nvGrpSpPr>
          <p:grpSpPr bwMode="auto">
            <a:xfrm>
              <a:off x="457200" y="5638800"/>
              <a:ext cx="8229600" cy="374904"/>
              <a:chOff x="457200" y="5638800"/>
              <a:chExt cx="8229600" cy="374904"/>
            </a:xfrm>
          </p:grpSpPr>
          <p:sp>
            <p:nvSpPr>
              <p:cNvPr id="9" name="Rectangle 8"/>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Rectangle 9"/>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7"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Verdana" pitchFamily="34" charset="0"/>
                </a:rPr>
                <a:t>www.education.state.pa.us</a:t>
              </a:r>
            </a:p>
          </p:txBody>
        </p:sp>
        <p:sp>
          <p:nvSpPr>
            <p:cNvPr id="8"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grpSp>
        <p:nvGrpSpPr>
          <p:cNvPr id="4100" name="Group 12"/>
          <p:cNvGrpSpPr>
            <a:grpSpLocks/>
          </p:cNvGrpSpPr>
          <p:nvPr/>
        </p:nvGrpSpPr>
        <p:grpSpPr bwMode="auto">
          <a:xfrm>
            <a:off x="508000" y="381000"/>
            <a:ext cx="8178800" cy="660400"/>
            <a:chOff x="507727" y="381000"/>
            <a:chExt cx="8179073" cy="660400"/>
          </a:xfrm>
        </p:grpSpPr>
        <p:grpSp>
          <p:nvGrpSpPr>
            <p:cNvPr id="4104" name="Group 7"/>
            <p:cNvGrpSpPr>
              <a:grpSpLocks/>
            </p:cNvGrpSpPr>
            <p:nvPr/>
          </p:nvGrpSpPr>
          <p:grpSpPr bwMode="auto">
            <a:xfrm>
              <a:off x="507727" y="381000"/>
              <a:ext cx="5769864" cy="660400"/>
              <a:chOff x="1687068" y="2743200"/>
              <a:chExt cx="5769864" cy="660400"/>
            </a:xfrm>
          </p:grpSpPr>
          <p:sp>
            <p:nvSpPr>
              <p:cNvPr id="14" name="Rectangle 13"/>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r>
                  <a:rPr lang="en-US" kern="0" dirty="0">
                    <a:solidFill>
                      <a:srgbClr val="FFFFFF"/>
                    </a:solidFill>
                    <a:latin typeface="Arial"/>
                  </a:rPr>
                  <a:t>STANDARDS ALIGNED SYSTEM</a:t>
                </a:r>
              </a:p>
            </p:txBody>
          </p:sp>
          <p:sp>
            <p:nvSpPr>
              <p:cNvPr id="15" name="Rectangle 14"/>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410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TextBox 4"/>
          <p:cNvSpPr txBox="1">
            <a:spLocks noChangeArrowheads="1"/>
          </p:cNvSpPr>
          <p:nvPr/>
        </p:nvSpPr>
        <p:spPr bwMode="auto">
          <a:xfrm>
            <a:off x="532714" y="1628507"/>
            <a:ext cx="8178800" cy="3600986"/>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sz="3200" b="1" dirty="0">
                <a:solidFill>
                  <a:srgbClr val="002060"/>
                </a:solidFill>
              </a:rPr>
              <a:t>Can you log into SAS?</a:t>
            </a:r>
          </a:p>
          <a:p>
            <a:pPr>
              <a:defRPr/>
            </a:pPr>
            <a:r>
              <a:rPr lang="en-US" altLang="en-US" sz="3200" b="1" dirty="0">
                <a:solidFill>
                  <a:srgbClr val="002060"/>
                </a:solidFill>
                <a:hlinkClick r:id="rId3"/>
              </a:rPr>
              <a:t>www.pdesas.org</a:t>
            </a:r>
            <a:endParaRPr lang="en-US" altLang="en-US" sz="3200" b="1" dirty="0">
              <a:solidFill>
                <a:srgbClr val="002060"/>
              </a:solidFill>
            </a:endParaRPr>
          </a:p>
          <a:p>
            <a:pPr>
              <a:defRPr/>
            </a:pPr>
            <a:endParaRPr lang="en-US" altLang="en-US" sz="3200" b="1" dirty="0">
              <a:solidFill>
                <a:srgbClr val="002060"/>
              </a:solidFill>
            </a:endParaRPr>
          </a:p>
          <a:p>
            <a:pPr>
              <a:defRPr/>
            </a:pPr>
            <a:r>
              <a:rPr lang="en-US" altLang="en-US" sz="2000" b="1" dirty="0">
                <a:solidFill>
                  <a:srgbClr val="002060"/>
                </a:solidFill>
              </a:rPr>
              <a:t>PDESAS now requires multi-factor authentication. If you have not already updated your email address, please do so in your SAS Profile opens in new window to ensure access to your account. For assistance, contact the Help Desk at helpdesk@pdesas.org or 1-877-973-3727.</a:t>
            </a:r>
          </a:p>
          <a:p>
            <a:pPr>
              <a:defRPr/>
            </a:pPr>
            <a:endParaRPr lang="en-US" altLang="en-US" sz="3200" b="1" dirty="0">
              <a:solidFill>
                <a:srgbClr val="002060"/>
              </a:solidFill>
            </a:endParaRPr>
          </a:p>
        </p:txBody>
      </p:sp>
      <p:sp>
        <p:nvSpPr>
          <p:cNvPr id="4103" name="Slide Number Placeholder 19"/>
          <p:cNvSpPr txBox="1">
            <a:spLocks/>
          </p:cNvSpPr>
          <p:nvPr/>
        </p:nvSpPr>
        <p:spPr bwMode="auto">
          <a:xfrm>
            <a:off x="8305800" y="6105525"/>
            <a:ext cx="3810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5</a:t>
            </a:fld>
            <a:endParaRPr lang="en-US" altLang="en-US" sz="140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141174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58D081-8BB6-276C-4C34-C074AE8B9CBD}"/>
            </a:ext>
          </a:extLst>
        </p:cNvPr>
        <p:cNvGrpSpPr/>
        <p:nvPr/>
      </p:nvGrpSpPr>
      <p:grpSpPr>
        <a:xfrm>
          <a:off x="0" y="0"/>
          <a:ext cx="0" cy="0"/>
          <a:chOff x="0" y="0"/>
          <a:chExt cx="0" cy="0"/>
        </a:xfrm>
      </p:grpSpPr>
      <p:sp>
        <p:nvSpPr>
          <p:cNvPr id="4098" name="Title 3">
            <a:extLst>
              <a:ext uri="{FF2B5EF4-FFF2-40B4-BE49-F238E27FC236}">
                <a16:creationId xmlns:a16="http://schemas.microsoft.com/office/drawing/2014/main" id="{9170E29B-3224-B999-6F7A-CF600AA179DB}"/>
              </a:ext>
            </a:extLst>
          </p:cNvPr>
          <p:cNvSpPr>
            <a:spLocks noGrp="1"/>
          </p:cNvSpPr>
          <p:nvPr>
            <p:ph type="title"/>
          </p:nvPr>
        </p:nvSpPr>
        <p:spPr>
          <a:xfrm>
            <a:off x="457200" y="274638"/>
            <a:ext cx="8229600" cy="868362"/>
          </a:xfrm>
        </p:spPr>
        <p:txBody>
          <a:bodyPr/>
          <a:lstStyle/>
          <a:p>
            <a:endParaRPr lang="en-US" altLang="en-US"/>
          </a:p>
        </p:txBody>
      </p:sp>
      <p:grpSp>
        <p:nvGrpSpPr>
          <p:cNvPr id="4099" name="Group 16">
            <a:extLst>
              <a:ext uri="{FF2B5EF4-FFF2-40B4-BE49-F238E27FC236}">
                <a16:creationId xmlns:a16="http://schemas.microsoft.com/office/drawing/2014/main" id="{4448DD1E-45BB-B836-51F1-196DC8E3015B}"/>
              </a:ext>
            </a:extLst>
          </p:cNvPr>
          <p:cNvGrpSpPr>
            <a:grpSpLocks/>
          </p:cNvGrpSpPr>
          <p:nvPr/>
        </p:nvGrpSpPr>
        <p:grpSpPr bwMode="auto">
          <a:xfrm>
            <a:off x="457200" y="6089650"/>
            <a:ext cx="8229600" cy="387350"/>
            <a:chOff x="457200" y="5632704"/>
            <a:chExt cx="8229600" cy="387096"/>
          </a:xfrm>
        </p:grpSpPr>
        <p:grpSp>
          <p:nvGrpSpPr>
            <p:cNvPr id="4108" name="Group 15">
              <a:extLst>
                <a:ext uri="{FF2B5EF4-FFF2-40B4-BE49-F238E27FC236}">
                  <a16:creationId xmlns:a16="http://schemas.microsoft.com/office/drawing/2014/main" id="{7335ACDA-4EA9-20D3-0424-86FA4DA4C680}"/>
                </a:ext>
              </a:extLst>
            </p:cNvPr>
            <p:cNvGrpSpPr>
              <a:grpSpLocks/>
            </p:cNvGrpSpPr>
            <p:nvPr/>
          </p:nvGrpSpPr>
          <p:grpSpPr bwMode="auto">
            <a:xfrm>
              <a:off x="457200" y="5638800"/>
              <a:ext cx="8229600" cy="374904"/>
              <a:chOff x="457200" y="5638800"/>
              <a:chExt cx="8229600" cy="374904"/>
            </a:xfrm>
          </p:grpSpPr>
          <p:sp>
            <p:nvSpPr>
              <p:cNvPr id="9" name="Rectangle 8">
                <a:extLst>
                  <a:ext uri="{FF2B5EF4-FFF2-40B4-BE49-F238E27FC236}">
                    <a16:creationId xmlns:a16="http://schemas.microsoft.com/office/drawing/2014/main" id="{02C705EC-DFCF-A17C-2282-685BBE88C128}"/>
                  </a:ext>
                </a:extLst>
              </p:cNvPr>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Rectangle 9">
                <a:extLst>
                  <a:ext uri="{FF2B5EF4-FFF2-40B4-BE49-F238E27FC236}">
                    <a16:creationId xmlns:a16="http://schemas.microsoft.com/office/drawing/2014/main" id="{5BB5CAC9-45E8-3883-14F8-E5702001F990}"/>
                  </a:ext>
                </a:extLst>
              </p:cNvPr>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7" name="Rectangle 21">
              <a:extLst>
                <a:ext uri="{FF2B5EF4-FFF2-40B4-BE49-F238E27FC236}">
                  <a16:creationId xmlns:a16="http://schemas.microsoft.com/office/drawing/2014/main" id="{70A19C75-AE5D-E694-4F26-E6EADE4373CB}"/>
                </a:ext>
              </a:extLst>
            </p:cNvPr>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Verdana" pitchFamily="34" charset="0"/>
                </a:rPr>
                <a:t>www.education.state.pa.us</a:t>
              </a:r>
            </a:p>
          </p:txBody>
        </p:sp>
        <p:sp>
          <p:nvSpPr>
            <p:cNvPr id="8" name="Rectangle 20">
              <a:extLst>
                <a:ext uri="{FF2B5EF4-FFF2-40B4-BE49-F238E27FC236}">
                  <a16:creationId xmlns:a16="http://schemas.microsoft.com/office/drawing/2014/main" id="{E42DFB75-5E67-0491-75A9-282A41835FE3}"/>
                </a:ext>
              </a:extLst>
            </p:cNvPr>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grpSp>
        <p:nvGrpSpPr>
          <p:cNvPr id="4100" name="Group 12">
            <a:extLst>
              <a:ext uri="{FF2B5EF4-FFF2-40B4-BE49-F238E27FC236}">
                <a16:creationId xmlns:a16="http://schemas.microsoft.com/office/drawing/2014/main" id="{1C166266-6C8A-216D-DFE8-277D624ECFA1}"/>
              </a:ext>
            </a:extLst>
          </p:cNvPr>
          <p:cNvGrpSpPr>
            <a:grpSpLocks/>
          </p:cNvGrpSpPr>
          <p:nvPr/>
        </p:nvGrpSpPr>
        <p:grpSpPr bwMode="auto">
          <a:xfrm>
            <a:off x="449480" y="308116"/>
            <a:ext cx="8237320" cy="733284"/>
            <a:chOff x="449205" y="308116"/>
            <a:chExt cx="8237595" cy="733284"/>
          </a:xfrm>
        </p:grpSpPr>
        <p:grpSp>
          <p:nvGrpSpPr>
            <p:cNvPr id="4104" name="Group 7">
              <a:extLst>
                <a:ext uri="{FF2B5EF4-FFF2-40B4-BE49-F238E27FC236}">
                  <a16:creationId xmlns:a16="http://schemas.microsoft.com/office/drawing/2014/main" id="{FAD3FCD2-3E50-0BBE-2D12-D67C3F823B69}"/>
                </a:ext>
              </a:extLst>
            </p:cNvPr>
            <p:cNvGrpSpPr>
              <a:grpSpLocks/>
            </p:cNvGrpSpPr>
            <p:nvPr/>
          </p:nvGrpSpPr>
          <p:grpSpPr bwMode="auto">
            <a:xfrm>
              <a:off x="449205" y="308116"/>
              <a:ext cx="5827690" cy="733284"/>
              <a:chOff x="1628546" y="2670316"/>
              <a:chExt cx="5827690" cy="733284"/>
            </a:xfrm>
          </p:grpSpPr>
          <p:sp>
            <p:nvSpPr>
              <p:cNvPr id="14" name="Rectangle 13">
                <a:extLst>
                  <a:ext uri="{FF2B5EF4-FFF2-40B4-BE49-F238E27FC236}">
                    <a16:creationId xmlns:a16="http://schemas.microsoft.com/office/drawing/2014/main" id="{C08BCCB2-A531-90DE-5944-CA3F00BA6AA5}"/>
                  </a:ext>
                </a:extLst>
              </p:cNvPr>
              <p:cNvSpPr/>
              <p:nvPr/>
            </p:nvSpPr>
            <p:spPr>
              <a:xfrm>
                <a:off x="1628546" y="2670316"/>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r>
                  <a:rPr lang="en-US" kern="0" dirty="0">
                    <a:solidFill>
                      <a:srgbClr val="FFFFFF"/>
                    </a:solidFill>
                    <a:latin typeface="Arial"/>
                  </a:rPr>
                  <a:t>PSSA PRESSURE</a:t>
                </a:r>
              </a:p>
            </p:txBody>
          </p:sp>
          <p:sp>
            <p:nvSpPr>
              <p:cNvPr id="15" name="Rectangle 14">
                <a:extLst>
                  <a:ext uri="{FF2B5EF4-FFF2-40B4-BE49-F238E27FC236}">
                    <a16:creationId xmlns:a16="http://schemas.microsoft.com/office/drawing/2014/main" id="{4EBB37D3-B716-E1B0-F0AC-76D3714C4DEE}"/>
                  </a:ext>
                </a:extLst>
              </p:cNvPr>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4105" name="Picture 8">
              <a:extLst>
                <a:ext uri="{FF2B5EF4-FFF2-40B4-BE49-F238E27FC236}">
                  <a16:creationId xmlns:a16="http://schemas.microsoft.com/office/drawing/2014/main" id="{D43F18A6-9EFB-079A-CA5B-F00E5A5A508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TextBox 4">
            <a:extLst>
              <a:ext uri="{FF2B5EF4-FFF2-40B4-BE49-F238E27FC236}">
                <a16:creationId xmlns:a16="http://schemas.microsoft.com/office/drawing/2014/main" id="{1049E7D1-57B1-96A0-F5C0-04C084D75ED8}"/>
              </a:ext>
            </a:extLst>
          </p:cNvPr>
          <p:cNvSpPr txBox="1">
            <a:spLocks noChangeArrowheads="1"/>
          </p:cNvSpPr>
          <p:nvPr/>
        </p:nvSpPr>
        <p:spPr bwMode="auto">
          <a:xfrm>
            <a:off x="114300" y="1147221"/>
            <a:ext cx="8877300" cy="4401205"/>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sz="2000" b="1" dirty="0">
                <a:solidFill>
                  <a:srgbClr val="002060"/>
                </a:solidFill>
                <a:hlinkClick r:id="rId3"/>
              </a:rPr>
              <a:t>https://pdesas.org/Assessment/CheckForUnderstanding/Respond/3284</a:t>
            </a:r>
            <a:endParaRPr lang="en-US" altLang="en-US" sz="2000" b="1" dirty="0">
              <a:solidFill>
                <a:srgbClr val="002060"/>
              </a:solidFill>
            </a:endParaRPr>
          </a:p>
          <a:p>
            <a:pPr>
              <a:defRPr/>
            </a:pPr>
            <a:endParaRPr lang="en-US" altLang="en-US" sz="2000" b="1" dirty="0">
              <a:solidFill>
                <a:srgbClr val="002060"/>
              </a:solidFill>
            </a:endParaRPr>
          </a:p>
          <a:p>
            <a:pPr>
              <a:defRPr/>
            </a:pPr>
            <a:endParaRPr lang="en-US" altLang="en-US" sz="2000" b="1" dirty="0">
              <a:solidFill>
                <a:srgbClr val="002060"/>
              </a:solidFill>
            </a:endParaRPr>
          </a:p>
          <a:p>
            <a:pPr>
              <a:defRPr/>
            </a:pPr>
            <a:endParaRPr lang="en-US" altLang="en-US" sz="2000" b="1" dirty="0">
              <a:solidFill>
                <a:srgbClr val="002060"/>
              </a:solidFill>
            </a:endParaRPr>
          </a:p>
          <a:p>
            <a:pPr>
              <a:defRPr/>
            </a:pPr>
            <a:endParaRPr lang="en-US" altLang="en-US" sz="2000" b="1" dirty="0">
              <a:solidFill>
                <a:srgbClr val="002060"/>
              </a:solidFill>
            </a:endParaRPr>
          </a:p>
          <a:p>
            <a:pPr>
              <a:defRPr/>
            </a:pPr>
            <a:endParaRPr lang="en-US" altLang="en-US" sz="2000" b="1" dirty="0">
              <a:solidFill>
                <a:srgbClr val="002060"/>
              </a:solidFill>
            </a:endParaRPr>
          </a:p>
          <a:p>
            <a:pPr>
              <a:defRPr/>
            </a:pPr>
            <a:endParaRPr lang="en-US" altLang="en-US" sz="2000" b="1" dirty="0">
              <a:solidFill>
                <a:srgbClr val="002060"/>
              </a:solidFill>
            </a:endParaRPr>
          </a:p>
          <a:p>
            <a:pPr>
              <a:defRPr/>
            </a:pPr>
            <a:endParaRPr lang="en-US" altLang="en-US" sz="2000" b="1" dirty="0">
              <a:solidFill>
                <a:srgbClr val="002060"/>
              </a:solidFill>
            </a:endParaRPr>
          </a:p>
          <a:p>
            <a:pPr>
              <a:defRPr/>
            </a:pPr>
            <a:endParaRPr lang="en-US" altLang="en-US" sz="2000" b="1" dirty="0">
              <a:solidFill>
                <a:srgbClr val="002060"/>
              </a:solidFill>
            </a:endParaRPr>
          </a:p>
          <a:p>
            <a:pPr>
              <a:defRPr/>
            </a:pPr>
            <a:endParaRPr lang="en-US" altLang="en-US" sz="2000" b="1" dirty="0">
              <a:solidFill>
                <a:srgbClr val="002060"/>
              </a:solidFill>
            </a:endParaRPr>
          </a:p>
          <a:p>
            <a:pPr>
              <a:defRPr/>
            </a:pPr>
            <a:endParaRPr lang="en-US" altLang="en-US" sz="2000" b="1" dirty="0">
              <a:solidFill>
                <a:srgbClr val="002060"/>
              </a:solidFill>
            </a:endParaRPr>
          </a:p>
          <a:p>
            <a:pPr>
              <a:defRPr/>
            </a:pPr>
            <a:endParaRPr lang="en-US" altLang="en-US" sz="2000" b="1" dirty="0">
              <a:solidFill>
                <a:srgbClr val="002060"/>
              </a:solidFill>
            </a:endParaRPr>
          </a:p>
          <a:p>
            <a:pPr>
              <a:defRPr/>
            </a:pPr>
            <a:endParaRPr lang="en-US" altLang="en-US" sz="2000" b="1" dirty="0">
              <a:solidFill>
                <a:srgbClr val="002060"/>
              </a:solidFill>
            </a:endParaRPr>
          </a:p>
          <a:p>
            <a:pPr algn="ctr">
              <a:defRPr/>
            </a:pPr>
            <a:endParaRPr lang="en-US" altLang="en-US" sz="2000" b="1" dirty="0">
              <a:solidFill>
                <a:srgbClr val="002060"/>
              </a:solidFill>
            </a:endParaRPr>
          </a:p>
        </p:txBody>
      </p:sp>
      <p:sp>
        <p:nvSpPr>
          <p:cNvPr id="4103" name="Slide Number Placeholder 19">
            <a:extLst>
              <a:ext uri="{FF2B5EF4-FFF2-40B4-BE49-F238E27FC236}">
                <a16:creationId xmlns:a16="http://schemas.microsoft.com/office/drawing/2014/main" id="{9ADD18FD-09AE-05E9-AEEF-AF3C6D2C0C6E}"/>
              </a:ext>
            </a:extLst>
          </p:cNvPr>
          <p:cNvSpPr txBox="1">
            <a:spLocks/>
          </p:cNvSpPr>
          <p:nvPr/>
        </p:nvSpPr>
        <p:spPr bwMode="auto">
          <a:xfrm>
            <a:off x="8305800" y="6105525"/>
            <a:ext cx="3810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6</a:t>
            </a:fld>
            <a:endParaRPr lang="en-US" altLang="en-US" sz="1400">
              <a:solidFill>
                <a:schemeClr val="bg1"/>
              </a:solidFill>
              <a:latin typeface="Verdana" pitchFamily="34" charset="0"/>
              <a:ea typeface="Verdana" pitchFamily="34" charset="0"/>
              <a:cs typeface="Verdana" pitchFamily="34" charset="0"/>
            </a:endParaRPr>
          </a:p>
        </p:txBody>
      </p:sp>
      <p:pic>
        <p:nvPicPr>
          <p:cNvPr id="2" name="Picture 1">
            <a:extLst>
              <a:ext uri="{FF2B5EF4-FFF2-40B4-BE49-F238E27FC236}">
                <a16:creationId xmlns:a16="http://schemas.microsoft.com/office/drawing/2014/main" id="{5CFD88D0-645F-1EAB-3619-DD502D27A0B5}"/>
              </a:ext>
            </a:extLst>
          </p:cNvPr>
          <p:cNvPicPr>
            <a:picLocks noChangeAspect="1"/>
          </p:cNvPicPr>
          <p:nvPr/>
        </p:nvPicPr>
        <p:blipFill>
          <a:blip r:embed="rId4"/>
          <a:stretch>
            <a:fillRect/>
          </a:stretch>
        </p:blipFill>
        <p:spPr>
          <a:xfrm>
            <a:off x="2216943" y="1478868"/>
            <a:ext cx="4488658" cy="4488658"/>
          </a:xfrm>
          <a:prstGeom prst="rect">
            <a:avLst/>
          </a:prstGeom>
        </p:spPr>
      </p:pic>
    </p:spTree>
    <p:extLst>
      <p:ext uri="{BB962C8B-B14F-4D97-AF65-F5344CB8AC3E}">
        <p14:creationId xmlns:p14="http://schemas.microsoft.com/office/powerpoint/2010/main" val="2095752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E460D3-54D9-480A-4F18-C08F33C33620}"/>
            </a:ext>
          </a:extLst>
        </p:cNvPr>
        <p:cNvGrpSpPr/>
        <p:nvPr/>
      </p:nvGrpSpPr>
      <p:grpSpPr>
        <a:xfrm>
          <a:off x="0" y="0"/>
          <a:ext cx="0" cy="0"/>
          <a:chOff x="0" y="0"/>
          <a:chExt cx="0" cy="0"/>
        </a:xfrm>
      </p:grpSpPr>
      <p:sp>
        <p:nvSpPr>
          <p:cNvPr id="4098" name="Title 3">
            <a:extLst>
              <a:ext uri="{FF2B5EF4-FFF2-40B4-BE49-F238E27FC236}">
                <a16:creationId xmlns:a16="http://schemas.microsoft.com/office/drawing/2014/main" id="{00A41702-2CF3-C927-284D-85C5B4B3FC6B}"/>
              </a:ext>
            </a:extLst>
          </p:cNvPr>
          <p:cNvSpPr>
            <a:spLocks noGrp="1"/>
          </p:cNvSpPr>
          <p:nvPr>
            <p:ph type="title"/>
          </p:nvPr>
        </p:nvSpPr>
        <p:spPr>
          <a:xfrm>
            <a:off x="457200" y="274638"/>
            <a:ext cx="8229600" cy="868362"/>
          </a:xfrm>
        </p:spPr>
        <p:txBody>
          <a:bodyPr/>
          <a:lstStyle/>
          <a:p>
            <a:endParaRPr lang="en-US" altLang="en-US"/>
          </a:p>
        </p:txBody>
      </p:sp>
      <p:grpSp>
        <p:nvGrpSpPr>
          <p:cNvPr id="4099" name="Group 16">
            <a:extLst>
              <a:ext uri="{FF2B5EF4-FFF2-40B4-BE49-F238E27FC236}">
                <a16:creationId xmlns:a16="http://schemas.microsoft.com/office/drawing/2014/main" id="{FAA08CAC-F811-BAFC-E87B-E3753ABBA928}"/>
              </a:ext>
            </a:extLst>
          </p:cNvPr>
          <p:cNvGrpSpPr>
            <a:grpSpLocks/>
          </p:cNvGrpSpPr>
          <p:nvPr/>
        </p:nvGrpSpPr>
        <p:grpSpPr bwMode="auto">
          <a:xfrm>
            <a:off x="457200" y="6089650"/>
            <a:ext cx="8229600" cy="387350"/>
            <a:chOff x="457200" y="5632704"/>
            <a:chExt cx="8229600" cy="387096"/>
          </a:xfrm>
        </p:grpSpPr>
        <p:grpSp>
          <p:nvGrpSpPr>
            <p:cNvPr id="4108" name="Group 15">
              <a:extLst>
                <a:ext uri="{FF2B5EF4-FFF2-40B4-BE49-F238E27FC236}">
                  <a16:creationId xmlns:a16="http://schemas.microsoft.com/office/drawing/2014/main" id="{4664AD1D-9374-2315-2A78-0987E2B2ECE5}"/>
                </a:ext>
              </a:extLst>
            </p:cNvPr>
            <p:cNvGrpSpPr>
              <a:grpSpLocks/>
            </p:cNvGrpSpPr>
            <p:nvPr/>
          </p:nvGrpSpPr>
          <p:grpSpPr bwMode="auto">
            <a:xfrm>
              <a:off x="457200" y="5638800"/>
              <a:ext cx="8229600" cy="374904"/>
              <a:chOff x="457200" y="5638800"/>
              <a:chExt cx="8229600" cy="374904"/>
            </a:xfrm>
          </p:grpSpPr>
          <p:sp>
            <p:nvSpPr>
              <p:cNvPr id="9" name="Rectangle 8">
                <a:extLst>
                  <a:ext uri="{FF2B5EF4-FFF2-40B4-BE49-F238E27FC236}">
                    <a16:creationId xmlns:a16="http://schemas.microsoft.com/office/drawing/2014/main" id="{432DF5EC-8E0E-B03D-6004-9355F1AA688C}"/>
                  </a:ext>
                </a:extLst>
              </p:cNvPr>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Rectangle 9">
                <a:extLst>
                  <a:ext uri="{FF2B5EF4-FFF2-40B4-BE49-F238E27FC236}">
                    <a16:creationId xmlns:a16="http://schemas.microsoft.com/office/drawing/2014/main" id="{AD13867A-84FA-1409-199B-90B405797E69}"/>
                  </a:ext>
                </a:extLst>
              </p:cNvPr>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7" name="Rectangle 21">
              <a:extLst>
                <a:ext uri="{FF2B5EF4-FFF2-40B4-BE49-F238E27FC236}">
                  <a16:creationId xmlns:a16="http://schemas.microsoft.com/office/drawing/2014/main" id="{194BF451-979A-C0BD-F543-FB58EB1A39CD}"/>
                </a:ext>
              </a:extLst>
            </p:cNvPr>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Verdana" pitchFamily="34" charset="0"/>
                </a:rPr>
                <a:t>www.education.state.pa.us</a:t>
              </a:r>
            </a:p>
          </p:txBody>
        </p:sp>
        <p:sp>
          <p:nvSpPr>
            <p:cNvPr id="8" name="Rectangle 20">
              <a:extLst>
                <a:ext uri="{FF2B5EF4-FFF2-40B4-BE49-F238E27FC236}">
                  <a16:creationId xmlns:a16="http://schemas.microsoft.com/office/drawing/2014/main" id="{18E57394-B641-81CB-F5F1-5B45FF73217C}"/>
                </a:ext>
              </a:extLst>
            </p:cNvPr>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grpSp>
        <p:nvGrpSpPr>
          <p:cNvPr id="4100" name="Group 12">
            <a:extLst>
              <a:ext uri="{FF2B5EF4-FFF2-40B4-BE49-F238E27FC236}">
                <a16:creationId xmlns:a16="http://schemas.microsoft.com/office/drawing/2014/main" id="{5D3EAAC2-F85F-364B-82A0-A7EE2B20D9E6}"/>
              </a:ext>
            </a:extLst>
          </p:cNvPr>
          <p:cNvGrpSpPr>
            <a:grpSpLocks/>
          </p:cNvGrpSpPr>
          <p:nvPr/>
        </p:nvGrpSpPr>
        <p:grpSpPr bwMode="auto">
          <a:xfrm>
            <a:off x="508000" y="381000"/>
            <a:ext cx="8178800" cy="660400"/>
            <a:chOff x="507727" y="381000"/>
            <a:chExt cx="8179073" cy="660400"/>
          </a:xfrm>
        </p:grpSpPr>
        <p:grpSp>
          <p:nvGrpSpPr>
            <p:cNvPr id="4104" name="Group 7">
              <a:extLst>
                <a:ext uri="{FF2B5EF4-FFF2-40B4-BE49-F238E27FC236}">
                  <a16:creationId xmlns:a16="http://schemas.microsoft.com/office/drawing/2014/main" id="{80BB5536-32CA-8B5A-9D4A-7454ABEE0751}"/>
                </a:ext>
              </a:extLst>
            </p:cNvPr>
            <p:cNvGrpSpPr>
              <a:grpSpLocks/>
            </p:cNvGrpSpPr>
            <p:nvPr/>
          </p:nvGrpSpPr>
          <p:grpSpPr bwMode="auto">
            <a:xfrm>
              <a:off x="507727" y="381000"/>
              <a:ext cx="5769864" cy="660400"/>
              <a:chOff x="1687068" y="2743200"/>
              <a:chExt cx="5769864" cy="660400"/>
            </a:xfrm>
          </p:grpSpPr>
          <p:sp>
            <p:nvSpPr>
              <p:cNvPr id="14" name="Rectangle 13">
                <a:extLst>
                  <a:ext uri="{FF2B5EF4-FFF2-40B4-BE49-F238E27FC236}">
                    <a16:creationId xmlns:a16="http://schemas.microsoft.com/office/drawing/2014/main" id="{EEC37F26-0043-B4FA-82D0-1F0B9C201361}"/>
                  </a:ext>
                </a:extLst>
              </p:cNvPr>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r>
                  <a:rPr lang="en-US" kern="0" dirty="0">
                    <a:solidFill>
                      <a:srgbClr val="FFFFFF"/>
                    </a:solidFill>
                    <a:latin typeface="Arial"/>
                  </a:rPr>
                  <a:t>SAS</a:t>
                </a:r>
              </a:p>
            </p:txBody>
          </p:sp>
          <p:sp>
            <p:nvSpPr>
              <p:cNvPr id="15" name="Rectangle 14">
                <a:extLst>
                  <a:ext uri="{FF2B5EF4-FFF2-40B4-BE49-F238E27FC236}">
                    <a16:creationId xmlns:a16="http://schemas.microsoft.com/office/drawing/2014/main" id="{F9C30DAC-C4A8-08D7-F854-DF5A6338FCAE}"/>
                  </a:ext>
                </a:extLst>
              </p:cNvPr>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4105" name="Picture 8">
              <a:extLst>
                <a:ext uri="{FF2B5EF4-FFF2-40B4-BE49-F238E27FC236}">
                  <a16:creationId xmlns:a16="http://schemas.microsoft.com/office/drawing/2014/main" id="{584B4F82-750E-E77D-E80C-1EE9F3B86EC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TextBox 4">
            <a:extLst>
              <a:ext uri="{FF2B5EF4-FFF2-40B4-BE49-F238E27FC236}">
                <a16:creationId xmlns:a16="http://schemas.microsoft.com/office/drawing/2014/main" id="{19DAFA99-E0AE-F344-38A8-A4CC290DA9DE}"/>
              </a:ext>
            </a:extLst>
          </p:cNvPr>
          <p:cNvSpPr txBox="1">
            <a:spLocks noChangeArrowheads="1"/>
          </p:cNvSpPr>
          <p:nvPr/>
        </p:nvSpPr>
        <p:spPr bwMode="auto">
          <a:xfrm>
            <a:off x="508000" y="1447800"/>
            <a:ext cx="8229600" cy="4524315"/>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sz="3200" b="1" dirty="0">
                <a:solidFill>
                  <a:srgbClr val="002060"/>
                </a:solidFill>
              </a:rPr>
              <a:t>Lets spend some time in SAS</a:t>
            </a:r>
          </a:p>
          <a:p>
            <a:pPr marL="457200" indent="-457200">
              <a:buFont typeface="Arial" panose="020B0604020202020204" pitchFamily="34" charset="0"/>
              <a:buChar char="•"/>
              <a:defRPr/>
            </a:pPr>
            <a:r>
              <a:rPr lang="en-US" altLang="en-US" sz="3200" b="1" dirty="0">
                <a:solidFill>
                  <a:srgbClr val="002060"/>
                </a:solidFill>
              </a:rPr>
              <a:t>Help</a:t>
            </a:r>
          </a:p>
          <a:p>
            <a:pPr marL="457200" indent="-457200">
              <a:buFont typeface="Arial" panose="020B0604020202020204" pitchFamily="34" charset="0"/>
              <a:buChar char="•"/>
              <a:defRPr/>
            </a:pPr>
            <a:r>
              <a:rPr lang="en-US" altLang="en-US" sz="3200" b="1" dirty="0">
                <a:solidFill>
                  <a:srgbClr val="002060"/>
                </a:solidFill>
              </a:rPr>
              <a:t>Quick Links</a:t>
            </a:r>
          </a:p>
          <a:p>
            <a:pPr marL="457200" indent="-457200">
              <a:buFont typeface="Arial" panose="020B0604020202020204" pitchFamily="34" charset="0"/>
              <a:buChar char="•"/>
              <a:defRPr/>
            </a:pPr>
            <a:r>
              <a:rPr lang="en-US" altLang="en-US" sz="3200" b="1" dirty="0">
                <a:solidFill>
                  <a:srgbClr val="002060"/>
                </a:solidFill>
              </a:rPr>
              <a:t>SAS News</a:t>
            </a:r>
          </a:p>
          <a:p>
            <a:pPr marL="457200" indent="-457200">
              <a:buFont typeface="Arial" panose="020B0604020202020204" pitchFamily="34" charset="0"/>
              <a:buChar char="•"/>
              <a:defRPr/>
            </a:pPr>
            <a:r>
              <a:rPr lang="en-US" altLang="en-US" sz="3200" b="1" dirty="0">
                <a:solidFill>
                  <a:srgbClr val="002060"/>
                </a:solidFill>
              </a:rPr>
              <a:t>View Standards</a:t>
            </a:r>
          </a:p>
          <a:p>
            <a:pPr marL="457200" indent="-457200">
              <a:buFont typeface="Arial" panose="020B0604020202020204" pitchFamily="34" charset="0"/>
              <a:buChar char="•"/>
              <a:defRPr/>
            </a:pPr>
            <a:r>
              <a:rPr lang="en-US" altLang="en-US" sz="3200" b="1" dirty="0">
                <a:solidFill>
                  <a:srgbClr val="002060"/>
                </a:solidFill>
              </a:rPr>
              <a:t>Assessment Center</a:t>
            </a:r>
          </a:p>
          <a:p>
            <a:pPr marL="457200" indent="-457200">
              <a:buFont typeface="Arial" panose="020B0604020202020204" pitchFamily="34" charset="0"/>
              <a:buChar char="•"/>
              <a:defRPr/>
            </a:pPr>
            <a:r>
              <a:rPr lang="en-US" altLang="en-US" sz="3200" b="1" dirty="0">
                <a:solidFill>
                  <a:srgbClr val="002060"/>
                </a:solidFill>
              </a:rPr>
              <a:t>Materials and Resources</a:t>
            </a:r>
          </a:p>
          <a:p>
            <a:pPr marL="457200" indent="-457200">
              <a:buFont typeface="Arial" panose="020B0604020202020204" pitchFamily="34" charset="0"/>
              <a:buChar char="•"/>
              <a:defRPr/>
            </a:pPr>
            <a:r>
              <a:rPr lang="en-US" altLang="en-US" sz="3200" b="1" dirty="0">
                <a:solidFill>
                  <a:srgbClr val="002060"/>
                </a:solidFill>
              </a:rPr>
              <a:t>Instruction</a:t>
            </a:r>
          </a:p>
          <a:p>
            <a:pPr marL="457200" indent="-457200">
              <a:buFont typeface="Arial" panose="020B0604020202020204" pitchFamily="34" charset="0"/>
              <a:buChar char="•"/>
              <a:defRPr/>
            </a:pPr>
            <a:r>
              <a:rPr lang="en-US" altLang="en-US" sz="3200" b="1" dirty="0">
                <a:solidFill>
                  <a:srgbClr val="002060"/>
                </a:solidFill>
              </a:rPr>
              <a:t>PD Center</a:t>
            </a:r>
          </a:p>
        </p:txBody>
      </p:sp>
      <p:sp>
        <p:nvSpPr>
          <p:cNvPr id="4103" name="Slide Number Placeholder 19">
            <a:extLst>
              <a:ext uri="{FF2B5EF4-FFF2-40B4-BE49-F238E27FC236}">
                <a16:creationId xmlns:a16="http://schemas.microsoft.com/office/drawing/2014/main" id="{42D9D115-8AE1-D843-9B7D-2F0433C4CFBD}"/>
              </a:ext>
            </a:extLst>
          </p:cNvPr>
          <p:cNvSpPr txBox="1">
            <a:spLocks/>
          </p:cNvSpPr>
          <p:nvPr/>
        </p:nvSpPr>
        <p:spPr bwMode="auto">
          <a:xfrm>
            <a:off x="8305800" y="6105525"/>
            <a:ext cx="3810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7</a:t>
            </a:fld>
            <a:endParaRPr lang="en-US" altLang="en-US" sz="140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32784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a:xfrm>
            <a:off x="457200" y="274638"/>
            <a:ext cx="8229600" cy="868362"/>
          </a:xfrm>
        </p:spPr>
        <p:txBody>
          <a:bodyPr/>
          <a:lstStyle/>
          <a:p>
            <a:endParaRPr lang="en-US" altLang="en-US"/>
          </a:p>
        </p:txBody>
      </p:sp>
      <p:grpSp>
        <p:nvGrpSpPr>
          <p:cNvPr id="4099" name="Group 16"/>
          <p:cNvGrpSpPr>
            <a:grpSpLocks/>
          </p:cNvGrpSpPr>
          <p:nvPr/>
        </p:nvGrpSpPr>
        <p:grpSpPr bwMode="auto">
          <a:xfrm>
            <a:off x="457200" y="6089650"/>
            <a:ext cx="8229600" cy="387350"/>
            <a:chOff x="457200" y="5632704"/>
            <a:chExt cx="8229600" cy="387096"/>
          </a:xfrm>
        </p:grpSpPr>
        <p:grpSp>
          <p:nvGrpSpPr>
            <p:cNvPr id="4108" name="Group 15"/>
            <p:cNvGrpSpPr>
              <a:grpSpLocks/>
            </p:cNvGrpSpPr>
            <p:nvPr/>
          </p:nvGrpSpPr>
          <p:grpSpPr bwMode="auto">
            <a:xfrm>
              <a:off x="457200" y="5638800"/>
              <a:ext cx="8229600" cy="374904"/>
              <a:chOff x="457200" y="5638800"/>
              <a:chExt cx="8229600" cy="374904"/>
            </a:xfrm>
          </p:grpSpPr>
          <p:sp>
            <p:nvSpPr>
              <p:cNvPr id="9" name="Rectangle 8"/>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Rectangle 9"/>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7"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Verdana" pitchFamily="34" charset="0"/>
                </a:rPr>
                <a:t>www.education.state.pa.us</a:t>
              </a:r>
            </a:p>
          </p:txBody>
        </p:sp>
        <p:sp>
          <p:nvSpPr>
            <p:cNvPr id="8"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grpSp>
        <p:nvGrpSpPr>
          <p:cNvPr id="4100" name="Group 12"/>
          <p:cNvGrpSpPr>
            <a:grpSpLocks/>
          </p:cNvGrpSpPr>
          <p:nvPr/>
        </p:nvGrpSpPr>
        <p:grpSpPr bwMode="auto">
          <a:xfrm>
            <a:off x="508000" y="381000"/>
            <a:ext cx="8178800" cy="660400"/>
            <a:chOff x="507727" y="381000"/>
            <a:chExt cx="8179073" cy="660400"/>
          </a:xfrm>
        </p:grpSpPr>
        <p:grpSp>
          <p:nvGrpSpPr>
            <p:cNvPr id="4104" name="Group 7"/>
            <p:cNvGrpSpPr>
              <a:grpSpLocks/>
            </p:cNvGrpSpPr>
            <p:nvPr/>
          </p:nvGrpSpPr>
          <p:grpSpPr bwMode="auto">
            <a:xfrm>
              <a:off x="507727" y="381000"/>
              <a:ext cx="5769864" cy="660400"/>
              <a:chOff x="1687068" y="2743200"/>
              <a:chExt cx="5769864" cy="660400"/>
            </a:xfrm>
          </p:grpSpPr>
          <p:sp>
            <p:nvSpPr>
              <p:cNvPr id="14" name="Rectangle 13"/>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r>
                  <a:rPr lang="en-US" kern="0" dirty="0">
                    <a:solidFill>
                      <a:srgbClr val="FFFFFF"/>
                    </a:solidFill>
                    <a:latin typeface="Arial"/>
                  </a:rPr>
                  <a:t>SAS</a:t>
                </a:r>
              </a:p>
            </p:txBody>
          </p:sp>
          <p:sp>
            <p:nvSpPr>
              <p:cNvPr id="15" name="Rectangle 14"/>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410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TextBox 4"/>
          <p:cNvSpPr txBox="1">
            <a:spLocks noChangeArrowheads="1"/>
          </p:cNvSpPr>
          <p:nvPr/>
        </p:nvSpPr>
        <p:spPr bwMode="auto">
          <a:xfrm>
            <a:off x="313956" y="1329295"/>
            <a:ext cx="8178800" cy="156966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sz="3200" b="1" dirty="0">
                <a:solidFill>
                  <a:srgbClr val="002060"/>
                </a:solidFill>
              </a:rPr>
              <a:t>Educational Committees</a:t>
            </a:r>
          </a:p>
          <a:p>
            <a:pPr algn="ctr">
              <a:defRPr/>
            </a:pPr>
            <a:endParaRPr lang="en-US" altLang="en-US" sz="1600" b="1" dirty="0">
              <a:solidFill>
                <a:srgbClr val="002060"/>
              </a:solidFill>
            </a:endParaRPr>
          </a:p>
          <a:p>
            <a:pPr algn="ctr">
              <a:defRPr/>
            </a:pPr>
            <a:r>
              <a:rPr lang="en-US" altLang="en-US" sz="1600" b="1" dirty="0">
                <a:solidFill>
                  <a:srgbClr val="002060"/>
                </a:solidFill>
              </a:rPr>
              <a:t>https://web.cvent.com/survey/ffa3ba29-9d82-40d0-a85d-9b93c7f4748c/welcome</a:t>
            </a:r>
          </a:p>
          <a:p>
            <a:pPr algn="ctr">
              <a:defRPr/>
            </a:pPr>
            <a:endParaRPr lang="en-US" altLang="en-US" sz="3200" b="1" dirty="0">
              <a:solidFill>
                <a:srgbClr val="002060"/>
              </a:solidFill>
            </a:endParaRPr>
          </a:p>
        </p:txBody>
      </p:sp>
      <p:sp>
        <p:nvSpPr>
          <p:cNvPr id="4103" name="Slide Number Placeholder 19"/>
          <p:cNvSpPr txBox="1">
            <a:spLocks/>
          </p:cNvSpPr>
          <p:nvPr/>
        </p:nvSpPr>
        <p:spPr bwMode="auto">
          <a:xfrm>
            <a:off x="8305800" y="6105525"/>
            <a:ext cx="3810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8</a:t>
            </a:fld>
            <a:endParaRPr lang="en-US" altLang="en-US" sz="1400">
              <a:solidFill>
                <a:schemeClr val="bg1"/>
              </a:solidFill>
              <a:latin typeface="Verdana" pitchFamily="34" charset="0"/>
              <a:ea typeface="Verdana" pitchFamily="34" charset="0"/>
              <a:cs typeface="Verdana" pitchFamily="34" charset="0"/>
            </a:endParaRPr>
          </a:p>
        </p:txBody>
      </p:sp>
      <p:pic>
        <p:nvPicPr>
          <p:cNvPr id="3" name="Picture 2">
            <a:extLst>
              <a:ext uri="{FF2B5EF4-FFF2-40B4-BE49-F238E27FC236}">
                <a16:creationId xmlns:a16="http://schemas.microsoft.com/office/drawing/2014/main" id="{19048C7C-81F6-327C-CD41-431C7494CFDB}"/>
              </a:ext>
            </a:extLst>
          </p:cNvPr>
          <p:cNvPicPr>
            <a:picLocks noChangeAspect="1"/>
          </p:cNvPicPr>
          <p:nvPr/>
        </p:nvPicPr>
        <p:blipFill>
          <a:blip r:embed="rId3"/>
          <a:stretch>
            <a:fillRect/>
          </a:stretch>
        </p:blipFill>
        <p:spPr>
          <a:xfrm>
            <a:off x="3081338" y="3156472"/>
            <a:ext cx="2895600" cy="2895600"/>
          </a:xfrm>
          <a:prstGeom prst="rect">
            <a:avLst/>
          </a:prstGeom>
        </p:spPr>
      </p:pic>
    </p:spTree>
    <p:extLst>
      <p:ext uri="{BB962C8B-B14F-4D97-AF65-F5344CB8AC3E}">
        <p14:creationId xmlns:p14="http://schemas.microsoft.com/office/powerpoint/2010/main" val="1307619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594FD-9A59-7E7A-7C9A-A6295A5AB794}"/>
            </a:ext>
          </a:extLst>
        </p:cNvPr>
        <p:cNvGrpSpPr/>
        <p:nvPr/>
      </p:nvGrpSpPr>
      <p:grpSpPr>
        <a:xfrm>
          <a:off x="0" y="0"/>
          <a:ext cx="0" cy="0"/>
          <a:chOff x="0" y="0"/>
          <a:chExt cx="0" cy="0"/>
        </a:xfrm>
      </p:grpSpPr>
      <p:sp>
        <p:nvSpPr>
          <p:cNvPr id="4098" name="Title 3">
            <a:extLst>
              <a:ext uri="{FF2B5EF4-FFF2-40B4-BE49-F238E27FC236}">
                <a16:creationId xmlns:a16="http://schemas.microsoft.com/office/drawing/2014/main" id="{AF8E0E74-C9D4-50B0-2477-E9AB117AB6DE}"/>
              </a:ext>
            </a:extLst>
          </p:cNvPr>
          <p:cNvSpPr>
            <a:spLocks noGrp="1"/>
          </p:cNvSpPr>
          <p:nvPr>
            <p:ph type="title"/>
          </p:nvPr>
        </p:nvSpPr>
        <p:spPr>
          <a:xfrm>
            <a:off x="457200" y="274638"/>
            <a:ext cx="8229600" cy="868362"/>
          </a:xfrm>
        </p:spPr>
        <p:txBody>
          <a:bodyPr/>
          <a:lstStyle/>
          <a:p>
            <a:endParaRPr lang="en-US" altLang="en-US"/>
          </a:p>
        </p:txBody>
      </p:sp>
      <p:grpSp>
        <p:nvGrpSpPr>
          <p:cNvPr id="4099" name="Group 16">
            <a:extLst>
              <a:ext uri="{FF2B5EF4-FFF2-40B4-BE49-F238E27FC236}">
                <a16:creationId xmlns:a16="http://schemas.microsoft.com/office/drawing/2014/main" id="{65E04416-3E0A-031A-7ED5-2648E7AF1B5D}"/>
              </a:ext>
            </a:extLst>
          </p:cNvPr>
          <p:cNvGrpSpPr>
            <a:grpSpLocks/>
          </p:cNvGrpSpPr>
          <p:nvPr/>
        </p:nvGrpSpPr>
        <p:grpSpPr bwMode="auto">
          <a:xfrm>
            <a:off x="457200" y="6089650"/>
            <a:ext cx="8229600" cy="387350"/>
            <a:chOff x="457200" y="5632704"/>
            <a:chExt cx="8229600" cy="387096"/>
          </a:xfrm>
        </p:grpSpPr>
        <p:grpSp>
          <p:nvGrpSpPr>
            <p:cNvPr id="4108" name="Group 15">
              <a:extLst>
                <a:ext uri="{FF2B5EF4-FFF2-40B4-BE49-F238E27FC236}">
                  <a16:creationId xmlns:a16="http://schemas.microsoft.com/office/drawing/2014/main" id="{AEE8FCBA-5C6B-5108-380B-6D9C96F3882A}"/>
                </a:ext>
              </a:extLst>
            </p:cNvPr>
            <p:cNvGrpSpPr>
              <a:grpSpLocks/>
            </p:cNvGrpSpPr>
            <p:nvPr/>
          </p:nvGrpSpPr>
          <p:grpSpPr bwMode="auto">
            <a:xfrm>
              <a:off x="457200" y="5638800"/>
              <a:ext cx="8229600" cy="374904"/>
              <a:chOff x="457200" y="5638800"/>
              <a:chExt cx="8229600" cy="374904"/>
            </a:xfrm>
          </p:grpSpPr>
          <p:sp>
            <p:nvSpPr>
              <p:cNvPr id="9" name="Rectangle 8">
                <a:extLst>
                  <a:ext uri="{FF2B5EF4-FFF2-40B4-BE49-F238E27FC236}">
                    <a16:creationId xmlns:a16="http://schemas.microsoft.com/office/drawing/2014/main" id="{F78FA015-001A-78FE-C0A6-E6ABC03D7816}"/>
                  </a:ext>
                </a:extLst>
              </p:cNvPr>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 name="Rectangle 9">
                <a:extLst>
                  <a:ext uri="{FF2B5EF4-FFF2-40B4-BE49-F238E27FC236}">
                    <a16:creationId xmlns:a16="http://schemas.microsoft.com/office/drawing/2014/main" id="{B1BC1D7D-94CE-72D2-3859-3CE9B192857C}"/>
                  </a:ext>
                </a:extLst>
              </p:cNvPr>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7" name="Rectangle 21">
              <a:extLst>
                <a:ext uri="{FF2B5EF4-FFF2-40B4-BE49-F238E27FC236}">
                  <a16:creationId xmlns:a16="http://schemas.microsoft.com/office/drawing/2014/main" id="{3661B644-EBF3-DDD9-D1FA-C0F921A9BCD7}"/>
                </a:ext>
              </a:extLst>
            </p:cNvPr>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Verdana" pitchFamily="34" charset="0"/>
                </a:rPr>
                <a:t>www.education.state.pa.us</a:t>
              </a:r>
            </a:p>
          </p:txBody>
        </p:sp>
        <p:sp>
          <p:nvSpPr>
            <p:cNvPr id="8" name="Rectangle 20">
              <a:extLst>
                <a:ext uri="{FF2B5EF4-FFF2-40B4-BE49-F238E27FC236}">
                  <a16:creationId xmlns:a16="http://schemas.microsoft.com/office/drawing/2014/main" id="{0FD41967-48F6-D438-A02B-99244B443AC5}"/>
                </a:ext>
              </a:extLst>
            </p:cNvPr>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grpSp>
        <p:nvGrpSpPr>
          <p:cNvPr id="4100" name="Group 12">
            <a:extLst>
              <a:ext uri="{FF2B5EF4-FFF2-40B4-BE49-F238E27FC236}">
                <a16:creationId xmlns:a16="http://schemas.microsoft.com/office/drawing/2014/main" id="{BC42B839-34A0-9523-083B-967454406A6E}"/>
              </a:ext>
            </a:extLst>
          </p:cNvPr>
          <p:cNvGrpSpPr>
            <a:grpSpLocks/>
          </p:cNvGrpSpPr>
          <p:nvPr/>
        </p:nvGrpSpPr>
        <p:grpSpPr bwMode="auto">
          <a:xfrm>
            <a:off x="508000" y="381000"/>
            <a:ext cx="8178800" cy="660400"/>
            <a:chOff x="507727" y="381000"/>
            <a:chExt cx="8179073" cy="660400"/>
          </a:xfrm>
        </p:grpSpPr>
        <p:grpSp>
          <p:nvGrpSpPr>
            <p:cNvPr id="4104" name="Group 7">
              <a:extLst>
                <a:ext uri="{FF2B5EF4-FFF2-40B4-BE49-F238E27FC236}">
                  <a16:creationId xmlns:a16="http://schemas.microsoft.com/office/drawing/2014/main" id="{65147406-E385-A565-A8B3-816EEA67CF08}"/>
                </a:ext>
              </a:extLst>
            </p:cNvPr>
            <p:cNvGrpSpPr>
              <a:grpSpLocks/>
            </p:cNvGrpSpPr>
            <p:nvPr/>
          </p:nvGrpSpPr>
          <p:grpSpPr bwMode="auto">
            <a:xfrm>
              <a:off x="507727" y="381000"/>
              <a:ext cx="5769864" cy="660400"/>
              <a:chOff x="1687068" y="2743200"/>
              <a:chExt cx="5769864" cy="660400"/>
            </a:xfrm>
          </p:grpSpPr>
          <p:sp>
            <p:nvSpPr>
              <p:cNvPr id="14" name="Rectangle 13">
                <a:extLst>
                  <a:ext uri="{FF2B5EF4-FFF2-40B4-BE49-F238E27FC236}">
                    <a16:creationId xmlns:a16="http://schemas.microsoft.com/office/drawing/2014/main" id="{8D7C04C0-AD3B-D15F-E48B-DD9DC63DB417}"/>
                  </a:ext>
                </a:extLst>
              </p:cNvPr>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r>
                  <a:rPr lang="en-US" kern="0" dirty="0">
                    <a:solidFill>
                      <a:srgbClr val="FFFFFF"/>
                    </a:solidFill>
                    <a:latin typeface="Arial"/>
                  </a:rPr>
                  <a:t>SAS</a:t>
                </a:r>
              </a:p>
            </p:txBody>
          </p:sp>
          <p:sp>
            <p:nvSpPr>
              <p:cNvPr id="15" name="Rectangle 14">
                <a:extLst>
                  <a:ext uri="{FF2B5EF4-FFF2-40B4-BE49-F238E27FC236}">
                    <a16:creationId xmlns:a16="http://schemas.microsoft.com/office/drawing/2014/main" id="{5A63DE7B-FBF2-D5BB-89F9-3E670F6C68B6}"/>
                  </a:ext>
                </a:extLst>
              </p:cNvPr>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4105" name="Picture 8">
              <a:extLst>
                <a:ext uri="{FF2B5EF4-FFF2-40B4-BE49-F238E27FC236}">
                  <a16:creationId xmlns:a16="http://schemas.microsoft.com/office/drawing/2014/main" id="{81CE9FCD-7D86-0E56-1F05-6C79519D8E7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TextBox 4">
            <a:extLst>
              <a:ext uri="{FF2B5EF4-FFF2-40B4-BE49-F238E27FC236}">
                <a16:creationId xmlns:a16="http://schemas.microsoft.com/office/drawing/2014/main" id="{4DBD10CD-A5E5-BD01-7576-B8A305368CD3}"/>
              </a:ext>
            </a:extLst>
          </p:cNvPr>
          <p:cNvSpPr txBox="1">
            <a:spLocks noChangeArrowheads="1"/>
          </p:cNvSpPr>
          <p:nvPr/>
        </p:nvSpPr>
        <p:spPr bwMode="auto">
          <a:xfrm>
            <a:off x="313956" y="1329295"/>
            <a:ext cx="8178800" cy="255454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sz="3200" b="1" dirty="0">
                <a:solidFill>
                  <a:srgbClr val="002060"/>
                </a:solidFill>
              </a:rPr>
              <a:t>SAS Updates</a:t>
            </a:r>
          </a:p>
          <a:p>
            <a:pPr algn="ctr">
              <a:defRPr/>
            </a:pPr>
            <a:endParaRPr lang="en-US" altLang="en-US" sz="3200" b="1" dirty="0">
              <a:solidFill>
                <a:srgbClr val="002060"/>
              </a:solidFill>
            </a:endParaRPr>
          </a:p>
          <a:p>
            <a:pPr algn="ctr">
              <a:defRPr/>
            </a:pPr>
            <a:r>
              <a:rPr lang="en-US" altLang="en-US" sz="3200" b="1" dirty="0">
                <a:solidFill>
                  <a:srgbClr val="002060"/>
                </a:solidFill>
                <a:hlinkClick r:id="rId3"/>
              </a:rPr>
              <a:t>https://pdesas.org//EduPortal/Home/viewupload/800675</a:t>
            </a:r>
            <a:endParaRPr lang="en-US" altLang="en-US" sz="3200" b="1" dirty="0">
              <a:solidFill>
                <a:srgbClr val="002060"/>
              </a:solidFill>
            </a:endParaRPr>
          </a:p>
          <a:p>
            <a:pPr algn="ctr">
              <a:defRPr/>
            </a:pPr>
            <a:endParaRPr lang="en-US" altLang="en-US" sz="3200" b="1" dirty="0">
              <a:solidFill>
                <a:srgbClr val="002060"/>
              </a:solidFill>
            </a:endParaRPr>
          </a:p>
        </p:txBody>
      </p:sp>
      <p:sp>
        <p:nvSpPr>
          <p:cNvPr id="4103" name="Slide Number Placeholder 19">
            <a:extLst>
              <a:ext uri="{FF2B5EF4-FFF2-40B4-BE49-F238E27FC236}">
                <a16:creationId xmlns:a16="http://schemas.microsoft.com/office/drawing/2014/main" id="{7A42DEC7-BC17-E81F-5A2B-D36C6F39B5D3}"/>
              </a:ext>
            </a:extLst>
          </p:cNvPr>
          <p:cNvSpPr txBox="1">
            <a:spLocks/>
          </p:cNvSpPr>
          <p:nvPr/>
        </p:nvSpPr>
        <p:spPr bwMode="auto">
          <a:xfrm>
            <a:off x="8305800" y="6105525"/>
            <a:ext cx="3810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E2F336-5471-4996-889D-CFC951D58104}" type="slidenum">
              <a:rPr lang="en-US" altLang="en-US" sz="1400">
                <a:solidFill>
                  <a:schemeClr val="bg1"/>
                </a:solidFill>
                <a:latin typeface="Verdana" pitchFamily="34" charset="0"/>
                <a:ea typeface="Verdana" pitchFamily="34" charset="0"/>
                <a:cs typeface="Verdana" pitchFamily="34" charset="0"/>
              </a:rPr>
              <a:pPr algn="r" eaLnBrk="1" hangingPunct="1"/>
              <a:t>9</a:t>
            </a:fld>
            <a:endParaRPr lang="en-US" altLang="en-US" sz="1400">
              <a:solidFill>
                <a:schemeClr val="bg1"/>
              </a:solidFill>
              <a:latin typeface="Verdana" pitchFamily="34" charset="0"/>
              <a:ea typeface="Verdana" pitchFamily="34" charset="0"/>
              <a:cs typeface="Verdana" pitchFamily="34" charset="0"/>
            </a:endParaRPr>
          </a:p>
        </p:txBody>
      </p:sp>
      <p:pic>
        <p:nvPicPr>
          <p:cNvPr id="2" name="Picture 1">
            <a:extLst>
              <a:ext uri="{FF2B5EF4-FFF2-40B4-BE49-F238E27FC236}">
                <a16:creationId xmlns:a16="http://schemas.microsoft.com/office/drawing/2014/main" id="{55D51ADB-82DF-1FAD-F371-5EAAA4D14D6E}"/>
              </a:ext>
            </a:extLst>
          </p:cNvPr>
          <p:cNvPicPr>
            <a:picLocks noChangeAspect="1"/>
          </p:cNvPicPr>
          <p:nvPr/>
        </p:nvPicPr>
        <p:blipFill>
          <a:blip r:embed="rId4"/>
          <a:stretch>
            <a:fillRect/>
          </a:stretch>
        </p:blipFill>
        <p:spPr>
          <a:xfrm>
            <a:off x="3352800" y="3533027"/>
            <a:ext cx="2438400" cy="2438400"/>
          </a:xfrm>
          <a:prstGeom prst="rect">
            <a:avLst/>
          </a:prstGeom>
        </p:spPr>
      </p:pic>
    </p:spTree>
    <p:extLst>
      <p:ext uri="{BB962C8B-B14F-4D97-AF65-F5344CB8AC3E}">
        <p14:creationId xmlns:p14="http://schemas.microsoft.com/office/powerpoint/2010/main" val="421816025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19106</TotalTime>
  <Words>474</Words>
  <Application>Microsoft Office PowerPoint</Application>
  <PresentationFormat>On-screen Show (4:3)</PresentationFormat>
  <Paragraphs>127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Verdana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Office of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aforsman</dc:creator>
  <cp:lastModifiedBy>Mauro, Kevin</cp:lastModifiedBy>
  <cp:revision>634</cp:revision>
  <cp:lastPrinted>2015-07-20T15:02:49Z</cp:lastPrinted>
  <dcterms:created xsi:type="dcterms:W3CDTF">2011-11-29T20:35:02Z</dcterms:created>
  <dcterms:modified xsi:type="dcterms:W3CDTF">2024-04-04T11:18:21Z</dcterms:modified>
</cp:coreProperties>
</file>