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94" r:id="rId2"/>
    <p:sldId id="995" r:id="rId3"/>
    <p:sldId id="997" r:id="rId4"/>
    <p:sldId id="996" r:id="rId5"/>
    <p:sldId id="1001" r:id="rId6"/>
    <p:sldId id="998" r:id="rId7"/>
    <p:sldId id="999" r:id="rId8"/>
    <p:sldId id="100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B6FF"/>
    <a:srgbClr val="0000FF"/>
    <a:srgbClr val="749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9" autoAdjust="0"/>
    <p:restoredTop sz="91499" autoAdjust="0"/>
  </p:normalViewPr>
  <p:slideViewPr>
    <p:cSldViewPr>
      <p:cViewPr varScale="1">
        <p:scale>
          <a:sx n="71" d="100"/>
          <a:sy n="71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, Kevin" userId="f23ef690-743d-463a-99da-998bbb27fb2e" providerId="ADAL" clId="{4F0E2959-9C16-4D29-A762-5624282EDC2C}"/>
    <pc:docChg chg="modSld">
      <pc:chgData name="Mauro, Kevin" userId="f23ef690-743d-463a-99da-998bbb27fb2e" providerId="ADAL" clId="{4F0E2959-9C16-4D29-A762-5624282EDC2C}" dt="2023-10-10T11:24:47.866" v="98" actId="20577"/>
      <pc:docMkLst>
        <pc:docMk/>
      </pc:docMkLst>
      <pc:sldChg chg="modSp mod">
        <pc:chgData name="Mauro, Kevin" userId="f23ef690-743d-463a-99da-998bbb27fb2e" providerId="ADAL" clId="{4F0E2959-9C16-4D29-A762-5624282EDC2C}" dt="2023-10-10T11:24:47.866" v="98" actId="20577"/>
        <pc:sldMkLst>
          <pc:docMk/>
          <pc:sldMk cId="3267058180" sldId="994"/>
        </pc:sldMkLst>
        <pc:spChg chg="mod">
          <ac:chgData name="Mauro, Kevin" userId="f23ef690-743d-463a-99da-998bbb27fb2e" providerId="ADAL" clId="{4F0E2959-9C16-4D29-A762-5624282EDC2C}" dt="2023-10-10T11:24:47.866" v="98" actId="20577"/>
          <ac:spMkLst>
            <pc:docMk/>
            <pc:sldMk cId="3267058180" sldId="994"/>
            <ac:spMk id="17" creationId="{00000000-0000-0000-0000-000000000000}"/>
          </ac:spMkLst>
        </pc:spChg>
      </pc:sldChg>
      <pc:sldChg chg="modSp mod">
        <pc:chgData name="Mauro, Kevin" userId="f23ef690-743d-463a-99da-998bbb27fb2e" providerId="ADAL" clId="{4F0E2959-9C16-4D29-A762-5624282EDC2C}" dt="2023-09-28T12:09:37.595" v="94" actId="20577"/>
        <pc:sldMkLst>
          <pc:docMk/>
          <pc:sldMk cId="1141174378" sldId="995"/>
        </pc:sldMkLst>
        <pc:spChg chg="mod">
          <ac:chgData name="Mauro, Kevin" userId="f23ef690-743d-463a-99da-998bbb27fb2e" providerId="ADAL" clId="{4F0E2959-9C16-4D29-A762-5624282EDC2C}" dt="2023-09-28T12:09:37.595" v="94" actId="20577"/>
          <ac:spMkLst>
            <pc:docMk/>
            <pc:sldMk cId="1141174378" sldId="995"/>
            <ac:spMk id="17" creationId="{00000000-0000-0000-0000-000000000000}"/>
          </ac:spMkLst>
        </pc:spChg>
      </pc:sldChg>
      <pc:sldChg chg="addSp modSp mod">
        <pc:chgData name="Mauro, Kevin" userId="f23ef690-743d-463a-99da-998bbb27fb2e" providerId="ADAL" clId="{4F0E2959-9C16-4D29-A762-5624282EDC2C}" dt="2023-09-28T12:05:21.333" v="11" actId="20577"/>
        <pc:sldMkLst>
          <pc:docMk/>
          <pc:sldMk cId="1307619587" sldId="996"/>
        </pc:sldMkLst>
        <pc:spChg chg="mod">
          <ac:chgData name="Mauro, Kevin" userId="f23ef690-743d-463a-99da-998bbb27fb2e" providerId="ADAL" clId="{4F0E2959-9C16-4D29-A762-5624282EDC2C}" dt="2023-09-28T12:05:21.333" v="11" actId="20577"/>
          <ac:spMkLst>
            <pc:docMk/>
            <pc:sldMk cId="1307619587" sldId="996"/>
            <ac:spMk id="17" creationId="{00000000-0000-0000-0000-000000000000}"/>
          </ac:spMkLst>
        </pc:spChg>
        <pc:picChg chg="add mod">
          <ac:chgData name="Mauro, Kevin" userId="f23ef690-743d-463a-99da-998bbb27fb2e" providerId="ADAL" clId="{4F0E2959-9C16-4D29-A762-5624282EDC2C}" dt="2023-09-28T12:01:01.996" v="10" actId="1076"/>
          <ac:picMkLst>
            <pc:docMk/>
            <pc:sldMk cId="1307619587" sldId="996"/>
            <ac:picMk id="3" creationId="{19048C7C-81F6-327C-CD41-431C7494CFDB}"/>
          </ac:picMkLst>
        </pc:picChg>
      </pc:sldChg>
      <pc:sldChg chg="modSp mod">
        <pc:chgData name="Mauro, Kevin" userId="f23ef690-743d-463a-99da-998bbb27fb2e" providerId="ADAL" clId="{4F0E2959-9C16-4D29-A762-5624282EDC2C}" dt="2023-09-28T12:05:50.915" v="49" actId="20577"/>
        <pc:sldMkLst>
          <pc:docMk/>
          <pc:sldMk cId="3291406433" sldId="998"/>
        </pc:sldMkLst>
        <pc:spChg chg="mod">
          <ac:chgData name="Mauro, Kevin" userId="f23ef690-743d-463a-99da-998bbb27fb2e" providerId="ADAL" clId="{4F0E2959-9C16-4D29-A762-5624282EDC2C}" dt="2023-09-28T12:05:50.915" v="49" actId="20577"/>
          <ac:spMkLst>
            <pc:docMk/>
            <pc:sldMk cId="3291406433" sldId="998"/>
            <ac:spMk id="17" creationId="{00000000-0000-0000-0000-000000000000}"/>
          </ac:spMkLst>
        </pc:spChg>
      </pc:sldChg>
      <pc:sldChg chg="modSp mod">
        <pc:chgData name="Mauro, Kevin" userId="f23ef690-743d-463a-99da-998bbb27fb2e" providerId="ADAL" clId="{4F0E2959-9C16-4D29-A762-5624282EDC2C}" dt="2023-09-28T12:06:42.267" v="93" actId="20577"/>
        <pc:sldMkLst>
          <pc:docMk/>
          <pc:sldMk cId="2660877030" sldId="1000"/>
        </pc:sldMkLst>
        <pc:spChg chg="mod">
          <ac:chgData name="Mauro, Kevin" userId="f23ef690-743d-463a-99da-998bbb27fb2e" providerId="ADAL" clId="{4F0E2959-9C16-4D29-A762-5624282EDC2C}" dt="2023-09-28T12:06:42.267" v="93" actId="20577"/>
          <ac:spMkLst>
            <pc:docMk/>
            <pc:sldMk cId="2660877030" sldId="1000"/>
            <ac:spMk id="17" creationId="{00000000-0000-0000-0000-000000000000}"/>
          </ac:spMkLst>
        </pc:spChg>
      </pc:sldChg>
    </pc:docChg>
  </pc:docChgLst>
  <pc:docChgLst>
    <pc:chgData name="Mauro, Kevin" userId="f23ef690-743d-463a-99da-998bbb27fb2e" providerId="ADAL" clId="{CA8132E2-FDD2-47E3-80F4-9EC34F4AC9FC}"/>
    <pc:docChg chg="addSld delSld modSld sldOrd">
      <pc:chgData name="Mauro, Kevin" userId="f23ef690-743d-463a-99da-998bbb27fb2e" providerId="ADAL" clId="{CA8132E2-FDD2-47E3-80F4-9EC34F4AC9FC}" dt="2023-10-23T12:22:52.644" v="38"/>
      <pc:docMkLst>
        <pc:docMk/>
      </pc:docMkLst>
      <pc:sldChg chg="addSp delSp modSp mod ord">
        <pc:chgData name="Mauro, Kevin" userId="f23ef690-743d-463a-99da-998bbb27fb2e" providerId="ADAL" clId="{CA8132E2-FDD2-47E3-80F4-9EC34F4AC9FC}" dt="2023-10-23T12:22:52.644" v="38"/>
        <pc:sldMkLst>
          <pc:docMk/>
          <pc:sldMk cId="1437620510" sldId="997"/>
        </pc:sldMkLst>
        <pc:spChg chg="mod">
          <ac:chgData name="Mauro, Kevin" userId="f23ef690-743d-463a-99da-998bbb27fb2e" providerId="ADAL" clId="{CA8132E2-FDD2-47E3-80F4-9EC34F4AC9FC}" dt="2023-10-23T12:22:41.968" v="34" actId="20577"/>
          <ac:spMkLst>
            <pc:docMk/>
            <pc:sldMk cId="1437620510" sldId="997"/>
            <ac:spMk id="14" creationId="{00000000-0000-0000-0000-000000000000}"/>
          </ac:spMkLst>
        </pc:spChg>
        <pc:spChg chg="del mod">
          <ac:chgData name="Mauro, Kevin" userId="f23ef690-743d-463a-99da-998bbb27fb2e" providerId="ADAL" clId="{CA8132E2-FDD2-47E3-80F4-9EC34F4AC9FC}" dt="2023-10-23T12:22:46.802" v="36"/>
          <ac:spMkLst>
            <pc:docMk/>
            <pc:sldMk cId="1437620510" sldId="997"/>
            <ac:spMk id="17" creationId="{00000000-0000-0000-0000-000000000000}"/>
          </ac:spMkLst>
        </pc:spChg>
        <pc:picChg chg="add mod">
          <ac:chgData name="Mauro, Kevin" userId="f23ef690-743d-463a-99da-998bbb27fb2e" providerId="ADAL" clId="{CA8132E2-FDD2-47E3-80F4-9EC34F4AC9FC}" dt="2023-10-23T12:21:58.813" v="23" actId="1076"/>
          <ac:picMkLst>
            <pc:docMk/>
            <pc:sldMk cId="1437620510" sldId="997"/>
            <ac:picMk id="3" creationId="{91C76769-D03C-4148-D100-3976DDEF0EC5}"/>
          </ac:picMkLst>
        </pc:picChg>
      </pc:sldChg>
      <pc:sldChg chg="new del">
        <pc:chgData name="Mauro, Kevin" userId="f23ef690-743d-463a-99da-998bbb27fb2e" providerId="ADAL" clId="{CA8132E2-FDD2-47E3-80F4-9EC34F4AC9FC}" dt="2023-10-23T12:21:13.404" v="1" actId="47"/>
        <pc:sldMkLst>
          <pc:docMk/>
          <pc:sldMk cId="2379635605" sldId="1001"/>
        </pc:sldMkLst>
      </pc:sldChg>
      <pc:sldChg chg="add">
        <pc:chgData name="Mauro, Kevin" userId="f23ef690-743d-463a-99da-998bbb27fb2e" providerId="ADAL" clId="{CA8132E2-FDD2-47E3-80F4-9EC34F4AC9FC}" dt="2023-10-23T12:21:23.663" v="2" actId="2890"/>
        <pc:sldMkLst>
          <pc:docMk/>
          <pc:sldMk cId="3837171745" sldId="1001"/>
        </pc:sldMkLst>
      </pc:sldChg>
    </pc:docChg>
  </pc:docChgLst>
  <pc:docChgLst>
    <pc:chgData name="Mauro, Kevin" userId="f23ef690-743d-463a-99da-998bbb27fb2e" providerId="ADAL" clId="{03D096FD-C0C7-450F-8D30-2EB4D66C6D25}"/>
    <pc:docChg chg="undo custSel addSld delSld modSld">
      <pc:chgData name="Mauro, Kevin" userId="f23ef690-743d-463a-99da-998bbb27fb2e" providerId="ADAL" clId="{03D096FD-C0C7-450F-8D30-2EB4D66C6D25}" dt="2023-02-27T15:14:07.897" v="389" actId="20577"/>
      <pc:docMkLst>
        <pc:docMk/>
      </pc:docMkLst>
      <pc:sldChg chg="del">
        <pc:chgData name="Mauro, Kevin" userId="f23ef690-743d-463a-99da-998bbb27fb2e" providerId="ADAL" clId="{03D096FD-C0C7-450F-8D30-2EB4D66C6D25}" dt="2023-02-27T12:53:22.518" v="2" actId="47"/>
        <pc:sldMkLst>
          <pc:docMk/>
          <pc:sldMk cId="58265200" sldId="750"/>
        </pc:sldMkLst>
      </pc:sldChg>
      <pc:sldChg chg="delSp del mod">
        <pc:chgData name="Mauro, Kevin" userId="f23ef690-743d-463a-99da-998bbb27fb2e" providerId="ADAL" clId="{03D096FD-C0C7-450F-8D30-2EB4D66C6D25}" dt="2023-02-27T12:43:18.933" v="1" actId="47"/>
        <pc:sldMkLst>
          <pc:docMk/>
          <pc:sldMk cId="4067472821" sldId="758"/>
        </pc:sldMkLst>
        <pc:picChg chg="del">
          <ac:chgData name="Mauro, Kevin" userId="f23ef690-743d-463a-99da-998bbb27fb2e" providerId="ADAL" clId="{03D096FD-C0C7-450F-8D30-2EB4D66C6D25}" dt="2023-02-27T12:43:11.644" v="0" actId="478"/>
          <ac:picMkLst>
            <pc:docMk/>
            <pc:sldMk cId="4067472821" sldId="758"/>
            <ac:picMk id="16" creationId="{147B0AF7-94C4-79BE-04A2-90603D2EE994}"/>
          </ac:picMkLst>
        </pc:picChg>
      </pc:sldChg>
      <pc:sldChg chg="del">
        <pc:chgData name="Mauro, Kevin" userId="f23ef690-743d-463a-99da-998bbb27fb2e" providerId="ADAL" clId="{03D096FD-C0C7-450F-8D30-2EB4D66C6D25}" dt="2023-02-27T12:53:23.219" v="4" actId="47"/>
        <pc:sldMkLst>
          <pc:docMk/>
          <pc:sldMk cId="3647574560" sldId="877"/>
        </pc:sldMkLst>
      </pc:sldChg>
      <pc:sldChg chg="del">
        <pc:chgData name="Mauro, Kevin" userId="f23ef690-743d-463a-99da-998bbb27fb2e" providerId="ADAL" clId="{03D096FD-C0C7-450F-8D30-2EB4D66C6D25}" dt="2023-02-27T12:53:24.117" v="6" actId="47"/>
        <pc:sldMkLst>
          <pc:docMk/>
          <pc:sldMk cId="4128850660" sldId="983"/>
        </pc:sldMkLst>
      </pc:sldChg>
      <pc:sldChg chg="del">
        <pc:chgData name="Mauro, Kevin" userId="f23ef690-743d-463a-99da-998bbb27fb2e" providerId="ADAL" clId="{03D096FD-C0C7-450F-8D30-2EB4D66C6D25}" dt="2023-02-27T12:53:25.671" v="8" actId="47"/>
        <pc:sldMkLst>
          <pc:docMk/>
          <pc:sldMk cId="123869814" sldId="989"/>
        </pc:sldMkLst>
      </pc:sldChg>
      <pc:sldChg chg="del">
        <pc:chgData name="Mauro, Kevin" userId="f23ef690-743d-463a-99da-998bbb27fb2e" providerId="ADAL" clId="{03D096FD-C0C7-450F-8D30-2EB4D66C6D25}" dt="2023-02-27T12:53:23.667" v="5" actId="47"/>
        <pc:sldMkLst>
          <pc:docMk/>
          <pc:sldMk cId="1102273332" sldId="993"/>
        </pc:sldMkLst>
      </pc:sldChg>
      <pc:sldChg chg="modSp add mod">
        <pc:chgData name="Mauro, Kevin" userId="f23ef690-743d-463a-99da-998bbb27fb2e" providerId="ADAL" clId="{03D096FD-C0C7-450F-8D30-2EB4D66C6D25}" dt="2023-02-27T12:55:00.598" v="111" actId="1076"/>
        <pc:sldMkLst>
          <pc:docMk/>
          <pc:sldMk cId="1141174378" sldId="995"/>
        </pc:sldMkLst>
        <pc:spChg chg="mod">
          <ac:chgData name="Mauro, Kevin" userId="f23ef690-743d-463a-99da-998bbb27fb2e" providerId="ADAL" clId="{03D096FD-C0C7-450F-8D30-2EB4D66C6D25}" dt="2023-02-27T12:55:00.598" v="111" actId="1076"/>
          <ac:spMkLst>
            <pc:docMk/>
            <pc:sldMk cId="1141174378" sldId="995"/>
            <ac:spMk id="17" creationId="{00000000-0000-0000-0000-000000000000}"/>
          </ac:spMkLst>
        </pc:spChg>
      </pc:sldChg>
      <pc:sldChg chg="del">
        <pc:chgData name="Mauro, Kevin" userId="f23ef690-743d-463a-99da-998bbb27fb2e" providerId="ADAL" clId="{03D096FD-C0C7-450F-8D30-2EB4D66C6D25}" dt="2023-02-27T12:53:22.853" v="3" actId="47"/>
        <pc:sldMkLst>
          <pc:docMk/>
          <pc:sldMk cId="2002429644" sldId="995"/>
        </pc:sldMkLst>
      </pc:sldChg>
      <pc:sldChg chg="new del">
        <pc:chgData name="Mauro, Kevin" userId="f23ef690-743d-463a-99da-998bbb27fb2e" providerId="ADAL" clId="{03D096FD-C0C7-450F-8D30-2EB4D66C6D25}" dt="2023-02-27T12:53:44.721" v="10" actId="47"/>
        <pc:sldMkLst>
          <pc:docMk/>
          <pc:sldMk cId="3878647339" sldId="995"/>
        </pc:sldMkLst>
      </pc:sldChg>
      <pc:sldChg chg="modSp add mod">
        <pc:chgData name="Mauro, Kevin" userId="f23ef690-743d-463a-99da-998bbb27fb2e" providerId="ADAL" clId="{03D096FD-C0C7-450F-8D30-2EB4D66C6D25}" dt="2023-02-27T12:55:32.584" v="144" actId="1076"/>
        <pc:sldMkLst>
          <pc:docMk/>
          <pc:sldMk cId="1307619587" sldId="996"/>
        </pc:sldMkLst>
        <pc:spChg chg="mod">
          <ac:chgData name="Mauro, Kevin" userId="f23ef690-743d-463a-99da-998bbb27fb2e" providerId="ADAL" clId="{03D096FD-C0C7-450F-8D30-2EB4D66C6D25}" dt="2023-02-27T12:55:32.584" v="144" actId="1076"/>
          <ac:spMkLst>
            <pc:docMk/>
            <pc:sldMk cId="1307619587" sldId="996"/>
            <ac:spMk id="17" creationId="{00000000-0000-0000-0000-000000000000}"/>
          </ac:spMkLst>
        </pc:spChg>
      </pc:sldChg>
      <pc:sldChg chg="del">
        <pc:chgData name="Mauro, Kevin" userId="f23ef690-743d-463a-99da-998bbb27fb2e" providerId="ADAL" clId="{03D096FD-C0C7-450F-8D30-2EB4D66C6D25}" dt="2023-02-27T12:53:24.701" v="7" actId="47"/>
        <pc:sldMkLst>
          <pc:docMk/>
          <pc:sldMk cId="1333323368" sldId="996"/>
        </pc:sldMkLst>
      </pc:sldChg>
      <pc:sldChg chg="modSp add mod">
        <pc:chgData name="Mauro, Kevin" userId="f23ef690-743d-463a-99da-998bbb27fb2e" providerId="ADAL" clId="{03D096FD-C0C7-450F-8D30-2EB4D66C6D25}" dt="2023-02-27T12:56:23.102" v="200" actId="20577"/>
        <pc:sldMkLst>
          <pc:docMk/>
          <pc:sldMk cId="1437620510" sldId="997"/>
        </pc:sldMkLst>
        <pc:spChg chg="mod">
          <ac:chgData name="Mauro, Kevin" userId="f23ef690-743d-463a-99da-998bbb27fb2e" providerId="ADAL" clId="{03D096FD-C0C7-450F-8D30-2EB4D66C6D25}" dt="2023-02-27T12:56:23.102" v="200" actId="20577"/>
          <ac:spMkLst>
            <pc:docMk/>
            <pc:sldMk cId="1437620510" sldId="997"/>
            <ac:spMk id="17" creationId="{00000000-0000-0000-0000-000000000000}"/>
          </ac:spMkLst>
        </pc:spChg>
      </pc:sldChg>
      <pc:sldChg chg="addSp delSp modSp add mod">
        <pc:chgData name="Mauro, Kevin" userId="f23ef690-743d-463a-99da-998bbb27fb2e" providerId="ADAL" clId="{03D096FD-C0C7-450F-8D30-2EB4D66C6D25}" dt="2023-02-27T15:08:19.129" v="267" actId="22"/>
        <pc:sldMkLst>
          <pc:docMk/>
          <pc:sldMk cId="3291406433" sldId="998"/>
        </pc:sldMkLst>
        <pc:spChg chg="add del">
          <ac:chgData name="Mauro, Kevin" userId="f23ef690-743d-463a-99da-998bbb27fb2e" providerId="ADAL" clId="{03D096FD-C0C7-450F-8D30-2EB4D66C6D25}" dt="2023-02-27T15:08:19.129" v="267" actId="22"/>
          <ac:spMkLst>
            <pc:docMk/>
            <pc:sldMk cId="3291406433" sldId="998"/>
            <ac:spMk id="3" creationId="{6D67A566-6E31-842F-ACCA-975C815668EA}"/>
          </ac:spMkLst>
        </pc:spChg>
        <pc:spChg chg="mod">
          <ac:chgData name="Mauro, Kevin" userId="f23ef690-743d-463a-99da-998bbb27fb2e" providerId="ADAL" clId="{03D096FD-C0C7-450F-8D30-2EB4D66C6D25}" dt="2023-02-27T15:07:45.119" v="265" actId="20577"/>
          <ac:spMkLst>
            <pc:docMk/>
            <pc:sldMk cId="3291406433" sldId="998"/>
            <ac:spMk id="17" creationId="{00000000-0000-0000-0000-000000000000}"/>
          </ac:spMkLst>
        </pc:spChg>
      </pc:sldChg>
      <pc:sldChg chg="modSp add mod">
        <pc:chgData name="Mauro, Kevin" userId="f23ef690-743d-463a-99da-998bbb27fb2e" providerId="ADAL" clId="{03D096FD-C0C7-450F-8D30-2EB4D66C6D25}" dt="2023-02-27T15:09:03.598" v="340" actId="313"/>
        <pc:sldMkLst>
          <pc:docMk/>
          <pc:sldMk cId="737400566" sldId="999"/>
        </pc:sldMkLst>
        <pc:spChg chg="mod">
          <ac:chgData name="Mauro, Kevin" userId="f23ef690-743d-463a-99da-998bbb27fb2e" providerId="ADAL" clId="{03D096FD-C0C7-450F-8D30-2EB4D66C6D25}" dt="2023-02-27T15:09:03.598" v="340" actId="313"/>
          <ac:spMkLst>
            <pc:docMk/>
            <pc:sldMk cId="737400566" sldId="999"/>
            <ac:spMk id="17" creationId="{00000000-0000-0000-0000-000000000000}"/>
          </ac:spMkLst>
        </pc:spChg>
      </pc:sldChg>
      <pc:sldChg chg="modSp add mod">
        <pc:chgData name="Mauro, Kevin" userId="f23ef690-743d-463a-99da-998bbb27fb2e" providerId="ADAL" clId="{03D096FD-C0C7-450F-8D30-2EB4D66C6D25}" dt="2023-02-27T15:14:07.897" v="389" actId="20577"/>
        <pc:sldMkLst>
          <pc:docMk/>
          <pc:sldMk cId="2660877030" sldId="1000"/>
        </pc:sldMkLst>
        <pc:spChg chg="mod">
          <ac:chgData name="Mauro, Kevin" userId="f23ef690-743d-463a-99da-998bbb27fb2e" providerId="ADAL" clId="{03D096FD-C0C7-450F-8D30-2EB4D66C6D25}" dt="2023-02-27T15:14:07.897" v="389" actId="20577"/>
          <ac:spMkLst>
            <pc:docMk/>
            <pc:sldMk cId="2660877030" sldId="1000"/>
            <ac:spMk id="17" creationId="{00000000-0000-0000-0000-000000000000}"/>
          </ac:spMkLst>
        </pc:spChg>
      </pc:sldChg>
    </pc:docChg>
  </pc:docChgLst>
  <pc:docChgLst>
    <pc:chgData name="Mauro, Kevin" userId="f23ef690-743d-463a-99da-998bbb27fb2e" providerId="ADAL" clId="{F3610C85-0920-4E9F-B6AD-C528E2487F5C}"/>
    <pc:docChg chg="custSel modSld">
      <pc:chgData name="Mauro, Kevin" userId="f23ef690-743d-463a-99da-998bbb27fb2e" providerId="ADAL" clId="{F3610C85-0920-4E9F-B6AD-C528E2487F5C}" dt="2023-09-12T12:29:31.398" v="123" actId="1076"/>
      <pc:docMkLst>
        <pc:docMk/>
      </pc:docMkLst>
      <pc:sldChg chg="modSp mod">
        <pc:chgData name="Mauro, Kevin" userId="f23ef690-743d-463a-99da-998bbb27fb2e" providerId="ADAL" clId="{F3610C85-0920-4E9F-B6AD-C528E2487F5C}" dt="2023-09-10T17:02:05.062" v="4" actId="20577"/>
        <pc:sldMkLst>
          <pc:docMk/>
          <pc:sldMk cId="3267058180" sldId="994"/>
        </pc:sldMkLst>
        <pc:spChg chg="mod">
          <ac:chgData name="Mauro, Kevin" userId="f23ef690-743d-463a-99da-998bbb27fb2e" providerId="ADAL" clId="{F3610C85-0920-4E9F-B6AD-C528E2487F5C}" dt="2023-09-10T17:02:05.062" v="4" actId="20577"/>
          <ac:spMkLst>
            <pc:docMk/>
            <pc:sldMk cId="3267058180" sldId="994"/>
            <ac:spMk id="17" creationId="{00000000-0000-0000-0000-000000000000}"/>
          </ac:spMkLst>
        </pc:spChg>
      </pc:sldChg>
      <pc:sldChg chg="modSp mod">
        <pc:chgData name="Mauro, Kevin" userId="f23ef690-743d-463a-99da-998bbb27fb2e" providerId="ADAL" clId="{F3610C85-0920-4E9F-B6AD-C528E2487F5C}" dt="2023-09-12T12:29:15.727" v="122" actId="20577"/>
        <pc:sldMkLst>
          <pc:docMk/>
          <pc:sldMk cId="1141174378" sldId="995"/>
        </pc:sldMkLst>
        <pc:spChg chg="mod">
          <ac:chgData name="Mauro, Kevin" userId="f23ef690-743d-463a-99da-998bbb27fb2e" providerId="ADAL" clId="{F3610C85-0920-4E9F-B6AD-C528E2487F5C}" dt="2023-09-12T12:29:15.727" v="122" actId="20577"/>
          <ac:spMkLst>
            <pc:docMk/>
            <pc:sldMk cId="1141174378" sldId="995"/>
            <ac:spMk id="17" creationId="{00000000-0000-0000-0000-000000000000}"/>
          </ac:spMkLst>
        </pc:spChg>
      </pc:sldChg>
      <pc:sldChg chg="modSp mod">
        <pc:chgData name="Mauro, Kevin" userId="f23ef690-743d-463a-99da-998bbb27fb2e" providerId="ADAL" clId="{F3610C85-0920-4E9F-B6AD-C528E2487F5C}" dt="2023-09-11T13:14:42.653" v="70" actId="20577"/>
        <pc:sldMkLst>
          <pc:docMk/>
          <pc:sldMk cId="1307619587" sldId="996"/>
        </pc:sldMkLst>
        <pc:spChg chg="mod">
          <ac:chgData name="Mauro, Kevin" userId="f23ef690-743d-463a-99da-998bbb27fb2e" providerId="ADAL" clId="{F3610C85-0920-4E9F-B6AD-C528E2487F5C}" dt="2023-09-11T13:14:42.653" v="70" actId="20577"/>
          <ac:spMkLst>
            <pc:docMk/>
            <pc:sldMk cId="1307619587" sldId="996"/>
            <ac:spMk id="17" creationId="{00000000-0000-0000-0000-000000000000}"/>
          </ac:spMkLst>
        </pc:spChg>
      </pc:sldChg>
      <pc:sldChg chg="modSp mod">
        <pc:chgData name="Mauro, Kevin" userId="f23ef690-743d-463a-99da-998bbb27fb2e" providerId="ADAL" clId="{F3610C85-0920-4E9F-B6AD-C528E2487F5C}" dt="2023-09-12T12:29:31.398" v="123" actId="1076"/>
        <pc:sldMkLst>
          <pc:docMk/>
          <pc:sldMk cId="1437620510" sldId="997"/>
        </pc:sldMkLst>
        <pc:spChg chg="mod">
          <ac:chgData name="Mauro, Kevin" userId="f23ef690-743d-463a-99da-998bbb27fb2e" providerId="ADAL" clId="{F3610C85-0920-4E9F-B6AD-C528E2487F5C}" dt="2023-09-12T12:29:31.398" v="123" actId="1076"/>
          <ac:spMkLst>
            <pc:docMk/>
            <pc:sldMk cId="1437620510" sldId="997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AE4575-98C4-49B7-967B-55D8017B913E}" type="datetimeFigureOut">
              <a:rPr lang="en-US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71115D-20FF-4E2B-8282-3A2DA574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9121E7EF-4EDC-47BF-B472-808AAA9BF2A2}" type="datetimeFigureOut">
              <a:rPr lang="en-US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pPr>
              <a:defRPr/>
            </a:pPr>
            <a:fld id="{41CC811F-37F6-4B6C-88AC-B4300726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6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D2C0-758F-4C07-97F0-DDD34B99D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C2AF3-4191-44AF-9DCE-E7C2241E5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0E67-7772-4E43-90EC-0A116373A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3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816A-6282-40BF-AE3F-B9EF16989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C37A-684B-4883-A0D0-0035ACADB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BA394-356F-48C3-8220-E664DAE2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A36A-3BEF-445A-B0BF-AC69A6A3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3844-4C27-4E7C-AD3A-1BDD2465F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392C-A7E4-40DA-8521-5A927E24D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DBAF-9695-41E8-B6D0-78D75E6B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EBA6-0F19-47EB-A6CC-97688B0A8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CB7CDB-3C77-414C-A326-D2BEFC42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sa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35394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Item Writing and Scoring 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Kevin Mauro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Mathematics Curriculum Advisor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PDE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kmauro@pa.gov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5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2133600"/>
            <a:ext cx="8178800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Can you find your grade level or course Assessment Anchors and Eligible Content?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altLang="en-US" sz="3200" b="1" dirty="0">
                <a:solidFill>
                  <a:srgbClr val="002060"/>
                </a:solidFill>
                <a:hlinkClick r:id="rId3"/>
              </a:rPr>
              <a:t>www.pdesas.org</a:t>
            </a:r>
            <a:endParaRPr lang="en-US" altLang="en-US" sz="32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2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7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kern="0" dirty="0">
                    <a:solidFill>
                      <a:srgbClr val="FFFFFF"/>
                    </a:solidFill>
                    <a:latin typeface="Arial"/>
                  </a:rPr>
                  <a:t>Life of an Item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3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C76769-D03C-4148-D100-3976DDEF0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49362"/>
            <a:ext cx="7196138" cy="475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2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13956" y="1329295"/>
            <a:ext cx="8178800" cy="20621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Any Questions before we begin?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Educational Committees</a:t>
            </a:r>
          </a:p>
          <a:p>
            <a:pPr algn="ctr">
              <a:defRPr/>
            </a:pPr>
            <a:endParaRPr lang="en-US" altLang="en-US" sz="1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</a:rPr>
              <a:t>https://web.cvent.com/survey/ffa3ba29-9d82-40d0-a85d-9b93c7f4748c/welcome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4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48C7C-81F6-327C-CD41-431C7494C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35" y="3169613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1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905000"/>
            <a:ext cx="8178800" cy="20621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What makes a good opened math question?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Define Depth of Knowledge (DOK)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5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7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77069" y="1981200"/>
            <a:ext cx="7789862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Discuss the Item Writing Process and review rubric and practice scoring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6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0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77069" y="1981200"/>
            <a:ext cx="7789862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Practice problem activity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Standards of Mathematical Practices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7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0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4099" name="Group 16"/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77069" y="1981200"/>
            <a:ext cx="7789862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Writing open ended questions and the Standards of Mathematical Practices</a:t>
            </a:r>
          </a:p>
          <a:p>
            <a:pPr algn="ctr">
              <a:defRPr/>
            </a:pPr>
            <a:endParaRPr lang="en-US" alt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rgbClr val="002060"/>
                </a:solidFill>
              </a:rPr>
              <a:t>Writing activity 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8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770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16422</TotalTime>
  <Words>200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Mauro, Kevin</cp:lastModifiedBy>
  <cp:revision>629</cp:revision>
  <cp:lastPrinted>2015-07-20T15:02:49Z</cp:lastPrinted>
  <dcterms:created xsi:type="dcterms:W3CDTF">2011-11-29T20:35:02Z</dcterms:created>
  <dcterms:modified xsi:type="dcterms:W3CDTF">2023-10-23T12:22:56Z</dcterms:modified>
</cp:coreProperties>
</file>