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6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5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0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7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4CAF5-544D-47C3-A2D4-7135B39D73D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DFDB-4882-438F-9034-522E3A64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Step 1:  Gifted Support Teacher Collects/Analyzes Data and determines a need for a GIEP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1.Teacher Input from Academic Strength Area where student is receiving services(See attachment 1)</a:t>
            </a:r>
          </a:p>
          <a:p>
            <a:pPr marL="0" indent="0">
              <a:buNone/>
            </a:pPr>
            <a:r>
              <a:rPr lang="en-US" dirty="0" smtClean="0"/>
              <a:t>2. Diagnostic/Summative Assessments in Strength Area (CDT's, Keystone, PSATs, SAT's, AP Results, Common Assessments)</a:t>
            </a:r>
          </a:p>
          <a:p>
            <a:pPr marL="0" indent="0">
              <a:buNone/>
            </a:pPr>
            <a:r>
              <a:rPr lang="en-US" dirty="0" smtClean="0"/>
              <a:t>3. Collection of Assessment Data that was outlined in last year's GIEP</a:t>
            </a:r>
          </a:p>
          <a:p>
            <a:pPr marL="0" indent="0">
              <a:buNone/>
            </a:pPr>
            <a:r>
              <a:rPr lang="en-US" dirty="0" smtClean="0"/>
              <a:t>4.  Grades in the course of strength area</a:t>
            </a:r>
          </a:p>
          <a:p>
            <a:pPr marL="0" indent="0">
              <a:buNone/>
            </a:pPr>
            <a:r>
              <a:rPr lang="en-US" dirty="0" smtClean="0"/>
              <a:t>5.  Student and Parent Input</a:t>
            </a:r>
          </a:p>
          <a:p>
            <a:pPr marL="0" indent="0">
              <a:buNone/>
            </a:pPr>
            <a:r>
              <a:rPr lang="en-US" dirty="0" smtClean="0"/>
              <a:t>6.  Copy of student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need exists when….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requires services that are beyond what is already being offered in the general educational setting</a:t>
            </a:r>
          </a:p>
          <a:p>
            <a:r>
              <a:rPr lang="en-US" dirty="0" smtClean="0"/>
              <a:t>The services would consist of enrichment at level, acceleration, or enrichment at an accelerated level – or any combination of those for different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Step 2:  Gifted Support Teacher Collects/Analyzes Data and determines a lack of evidence to write a GIEP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Gifted Support Teacher contacts the parent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Shares evidence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Questions parents if other needs are present that are not being met through planned academic  core program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If no other academic needs exist, explain the re-evaluation process (see script, Attachment 2)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Gifted Support Teachers contact </a:t>
            </a:r>
            <a:r>
              <a:rPr lang="en-US" dirty="0" smtClean="0"/>
              <a:t>Director </a:t>
            </a:r>
            <a:r>
              <a:rPr lang="en-US" dirty="0" smtClean="0"/>
              <a:t>of Special Education Services, to issue Notice of Intent to Re-Evaluate.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Intent Issued from Director of Special Education Office (see Attachment 3)</a:t>
            </a:r>
          </a:p>
          <a:p>
            <a:r>
              <a:rPr lang="en-US" dirty="0" smtClean="0"/>
              <a:t>While it can take up to 60 days, this process should be abbreviated since a psychological is not needed.</a:t>
            </a:r>
          </a:p>
          <a:p>
            <a:r>
              <a:rPr lang="en-US" dirty="0" smtClean="0"/>
              <a:t>Complete the Gifted Written Report (GWR)</a:t>
            </a:r>
          </a:p>
          <a:p>
            <a:pPr lvl="1"/>
            <a:r>
              <a:rPr lang="en-US" dirty="0" smtClean="0"/>
              <a:t>Getting Parent, Student, Teacher, and Psychologist Input</a:t>
            </a:r>
          </a:p>
          <a:p>
            <a:r>
              <a:rPr lang="en-US" dirty="0" smtClean="0"/>
              <a:t>Schedule Dissemination of Report and issue Notice of Recommended Assignment for return to General Education or Revision of the GIEP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891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If student is identified and not receiving services, but becomes eligible due to change in academic core programming.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 member of the GIEP or GMDE team may refer for a re-evaluation, even if the identified student is </a:t>
            </a:r>
            <a:r>
              <a:rPr lang="en-US" smtClean="0"/>
              <a:t>currently ineligible.</a:t>
            </a:r>
            <a:endParaRPr lang="en-US" dirty="0" smtClean="0"/>
          </a:p>
          <a:p>
            <a:r>
              <a:rPr lang="en-US" dirty="0" smtClean="0"/>
              <a:t>Intent Issued from Director of Special Education Office (see Attachment 3)</a:t>
            </a:r>
          </a:p>
          <a:p>
            <a:r>
              <a:rPr lang="en-US" dirty="0" smtClean="0"/>
              <a:t>While it can take up to 60 days, this process should be abbreviated since a psychological is not needed.</a:t>
            </a:r>
          </a:p>
          <a:p>
            <a:r>
              <a:rPr lang="en-US" dirty="0" smtClean="0"/>
              <a:t>Complete the Gifted Written Report (GWR)</a:t>
            </a:r>
          </a:p>
          <a:p>
            <a:pPr lvl="1"/>
            <a:r>
              <a:rPr lang="en-US" dirty="0" smtClean="0"/>
              <a:t>Getting Parent, Student, Teacher, and Psychologist Input</a:t>
            </a:r>
          </a:p>
          <a:p>
            <a:r>
              <a:rPr lang="en-US" dirty="0" smtClean="0"/>
              <a:t>Schedule Dissemination of Report and issue Notice of Recommended Assignment for staying with General Education or development of new GIEP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402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Flowchart</vt:lpstr>
      <vt:lpstr>Step 1:  Gifted Support Teacher Collects/Analyzes Data and determines a need for a GIEP</vt:lpstr>
      <vt:lpstr>A need exists when….</vt:lpstr>
      <vt:lpstr>Step 2:  Gifted Support Teacher Collects/Analyzes Data and determines a lack of evidence to write a GIEP</vt:lpstr>
      <vt:lpstr>Re-Evaluation Process</vt:lpstr>
      <vt:lpstr>If student is identified and not receiving services, but becomes eligible due to change in academic core programming.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</dc:title>
  <dc:creator>admin</dc:creator>
  <cp:lastModifiedBy>Tanya Morret</cp:lastModifiedBy>
  <cp:revision>6</cp:revision>
  <dcterms:created xsi:type="dcterms:W3CDTF">2013-10-01T14:03:39Z</dcterms:created>
  <dcterms:modified xsi:type="dcterms:W3CDTF">2013-10-23T15:15:32Z</dcterms:modified>
</cp:coreProperties>
</file>