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58" d="100"/>
          <a:sy n="58" d="100"/>
        </p:scale>
        <p:origin x="80"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svg"/><Relationship Id="rId1" Type="http://schemas.openxmlformats.org/officeDocument/2006/relationships/image" Target="../media/image9.png"/><Relationship Id="rId6" Type="http://schemas.openxmlformats.org/officeDocument/2006/relationships/image" Target="../media/image6.svg"/><Relationship Id="rId5" Type="http://schemas.openxmlformats.org/officeDocument/2006/relationships/image" Target="../media/image1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69A38-52CF-4D76-ACCB-A37928FF1C6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98E31F2-5CDA-4313-8D36-21C9894EEB9E}">
      <dgm:prSet/>
      <dgm:spPr/>
      <dgm:t>
        <a:bodyPr/>
        <a:lstStyle/>
        <a:p>
          <a:r>
            <a:rPr lang="en-US"/>
            <a:t>How can students have input into the classroom set-up and/or station options to better build buy-in and ownership?  </a:t>
          </a:r>
        </a:p>
      </dgm:t>
    </dgm:pt>
    <dgm:pt modelId="{CECB2040-AC4D-4805-8B51-93031DDF9E5E}" type="parTrans" cxnId="{EF259E36-68C7-4824-91BA-96F63BCBED56}">
      <dgm:prSet/>
      <dgm:spPr/>
      <dgm:t>
        <a:bodyPr/>
        <a:lstStyle/>
        <a:p>
          <a:endParaRPr lang="en-US"/>
        </a:p>
      </dgm:t>
    </dgm:pt>
    <dgm:pt modelId="{D209C7E4-0106-44C7-972D-143B60F52F0D}" type="sibTrans" cxnId="{EF259E36-68C7-4824-91BA-96F63BCBED56}">
      <dgm:prSet/>
      <dgm:spPr/>
      <dgm:t>
        <a:bodyPr/>
        <a:lstStyle/>
        <a:p>
          <a:endParaRPr lang="en-US"/>
        </a:p>
      </dgm:t>
    </dgm:pt>
    <dgm:pt modelId="{BBEA9164-D66B-4FA0-BE19-832F11297A3F}">
      <dgm:prSet/>
      <dgm:spPr/>
      <dgm:t>
        <a:bodyPr/>
        <a:lstStyle/>
        <a:p>
          <a:r>
            <a:rPr lang="en-US"/>
            <a:t>How do your students learn best? Is that involved in your classroom design?</a:t>
          </a:r>
        </a:p>
      </dgm:t>
    </dgm:pt>
    <dgm:pt modelId="{50D3ED82-AAE7-4EC1-A468-B7DC4CA918A9}" type="parTrans" cxnId="{6E23BCAD-0304-4691-B890-ED5A86C98DB0}">
      <dgm:prSet/>
      <dgm:spPr/>
      <dgm:t>
        <a:bodyPr/>
        <a:lstStyle/>
        <a:p>
          <a:endParaRPr lang="en-US"/>
        </a:p>
      </dgm:t>
    </dgm:pt>
    <dgm:pt modelId="{F5CC9D1C-2728-4C33-BA9D-62BE84F90990}" type="sibTrans" cxnId="{6E23BCAD-0304-4691-B890-ED5A86C98DB0}">
      <dgm:prSet/>
      <dgm:spPr/>
      <dgm:t>
        <a:bodyPr/>
        <a:lstStyle/>
        <a:p>
          <a:endParaRPr lang="en-US"/>
        </a:p>
      </dgm:t>
    </dgm:pt>
    <dgm:pt modelId="{EAB505A1-7374-46B8-9B11-D69F48BDB584}">
      <dgm:prSet/>
      <dgm:spPr/>
      <dgm:t>
        <a:bodyPr/>
        <a:lstStyle/>
        <a:p>
          <a:r>
            <a:rPr lang="en-US"/>
            <a:t>Are students currently given choices around where and how they learn?</a:t>
          </a:r>
        </a:p>
      </dgm:t>
    </dgm:pt>
    <dgm:pt modelId="{DED258B7-1B87-4290-B718-80178E042C96}" type="parTrans" cxnId="{6D79BB2F-6C68-4F6B-AFB3-D8847B42F67C}">
      <dgm:prSet/>
      <dgm:spPr/>
      <dgm:t>
        <a:bodyPr/>
        <a:lstStyle/>
        <a:p>
          <a:endParaRPr lang="en-US"/>
        </a:p>
      </dgm:t>
    </dgm:pt>
    <dgm:pt modelId="{57F28A59-2F04-4BC2-A3E9-468AC5BAE60F}" type="sibTrans" cxnId="{6D79BB2F-6C68-4F6B-AFB3-D8847B42F67C}">
      <dgm:prSet/>
      <dgm:spPr/>
      <dgm:t>
        <a:bodyPr/>
        <a:lstStyle/>
        <a:p>
          <a:endParaRPr lang="en-US"/>
        </a:p>
      </dgm:t>
    </dgm:pt>
    <dgm:pt modelId="{259917F5-93FD-4368-B637-F51513A5780B}" type="pres">
      <dgm:prSet presAssocID="{74469A38-52CF-4D76-ACCB-A37928FF1C64}" presName="linear" presStyleCnt="0">
        <dgm:presLayoutVars>
          <dgm:animLvl val="lvl"/>
          <dgm:resizeHandles val="exact"/>
        </dgm:presLayoutVars>
      </dgm:prSet>
      <dgm:spPr/>
    </dgm:pt>
    <dgm:pt modelId="{5356D63B-AD74-4F46-BEAB-86881857690A}" type="pres">
      <dgm:prSet presAssocID="{998E31F2-5CDA-4313-8D36-21C9894EEB9E}" presName="parentText" presStyleLbl="node1" presStyleIdx="0" presStyleCnt="3">
        <dgm:presLayoutVars>
          <dgm:chMax val="0"/>
          <dgm:bulletEnabled val="1"/>
        </dgm:presLayoutVars>
      </dgm:prSet>
      <dgm:spPr/>
    </dgm:pt>
    <dgm:pt modelId="{5CC6CDB1-4618-48D1-B377-3C9003B2BBD4}" type="pres">
      <dgm:prSet presAssocID="{D209C7E4-0106-44C7-972D-143B60F52F0D}" presName="spacer" presStyleCnt="0"/>
      <dgm:spPr/>
    </dgm:pt>
    <dgm:pt modelId="{5B87E1DB-5825-49F8-A9C7-DD8ECFE60ED6}" type="pres">
      <dgm:prSet presAssocID="{BBEA9164-D66B-4FA0-BE19-832F11297A3F}" presName="parentText" presStyleLbl="node1" presStyleIdx="1" presStyleCnt="3">
        <dgm:presLayoutVars>
          <dgm:chMax val="0"/>
          <dgm:bulletEnabled val="1"/>
        </dgm:presLayoutVars>
      </dgm:prSet>
      <dgm:spPr/>
    </dgm:pt>
    <dgm:pt modelId="{35767A58-C4C9-4A88-B134-CD6C02113D20}" type="pres">
      <dgm:prSet presAssocID="{F5CC9D1C-2728-4C33-BA9D-62BE84F90990}" presName="spacer" presStyleCnt="0"/>
      <dgm:spPr/>
    </dgm:pt>
    <dgm:pt modelId="{A9D1900F-E65C-4338-8591-E83A55C856C0}" type="pres">
      <dgm:prSet presAssocID="{EAB505A1-7374-46B8-9B11-D69F48BDB584}" presName="parentText" presStyleLbl="node1" presStyleIdx="2" presStyleCnt="3">
        <dgm:presLayoutVars>
          <dgm:chMax val="0"/>
          <dgm:bulletEnabled val="1"/>
        </dgm:presLayoutVars>
      </dgm:prSet>
      <dgm:spPr/>
    </dgm:pt>
  </dgm:ptLst>
  <dgm:cxnLst>
    <dgm:cxn modelId="{6D79BB2F-6C68-4F6B-AFB3-D8847B42F67C}" srcId="{74469A38-52CF-4D76-ACCB-A37928FF1C64}" destId="{EAB505A1-7374-46B8-9B11-D69F48BDB584}" srcOrd="2" destOrd="0" parTransId="{DED258B7-1B87-4290-B718-80178E042C96}" sibTransId="{57F28A59-2F04-4BC2-A3E9-468AC5BAE60F}"/>
    <dgm:cxn modelId="{EF259E36-68C7-4824-91BA-96F63BCBED56}" srcId="{74469A38-52CF-4D76-ACCB-A37928FF1C64}" destId="{998E31F2-5CDA-4313-8D36-21C9894EEB9E}" srcOrd="0" destOrd="0" parTransId="{CECB2040-AC4D-4805-8B51-93031DDF9E5E}" sibTransId="{D209C7E4-0106-44C7-972D-143B60F52F0D}"/>
    <dgm:cxn modelId="{DFED8840-A317-4060-961C-1906208A9AF6}" type="presOf" srcId="{74469A38-52CF-4D76-ACCB-A37928FF1C64}" destId="{259917F5-93FD-4368-B637-F51513A5780B}" srcOrd="0" destOrd="0" presId="urn:microsoft.com/office/officeart/2005/8/layout/vList2"/>
    <dgm:cxn modelId="{454F9791-F552-40DF-9618-DFE065E9C1D2}" type="presOf" srcId="{BBEA9164-D66B-4FA0-BE19-832F11297A3F}" destId="{5B87E1DB-5825-49F8-A9C7-DD8ECFE60ED6}" srcOrd="0" destOrd="0" presId="urn:microsoft.com/office/officeart/2005/8/layout/vList2"/>
    <dgm:cxn modelId="{34F8D091-2CE4-48F1-B207-91F8D387A6E6}" type="presOf" srcId="{998E31F2-5CDA-4313-8D36-21C9894EEB9E}" destId="{5356D63B-AD74-4F46-BEAB-86881857690A}" srcOrd="0" destOrd="0" presId="urn:microsoft.com/office/officeart/2005/8/layout/vList2"/>
    <dgm:cxn modelId="{50B5D797-2C21-4666-A9EF-C8F93464B7A0}" type="presOf" srcId="{EAB505A1-7374-46B8-9B11-D69F48BDB584}" destId="{A9D1900F-E65C-4338-8591-E83A55C856C0}" srcOrd="0" destOrd="0" presId="urn:microsoft.com/office/officeart/2005/8/layout/vList2"/>
    <dgm:cxn modelId="{6E23BCAD-0304-4691-B890-ED5A86C98DB0}" srcId="{74469A38-52CF-4D76-ACCB-A37928FF1C64}" destId="{BBEA9164-D66B-4FA0-BE19-832F11297A3F}" srcOrd="1" destOrd="0" parTransId="{50D3ED82-AAE7-4EC1-A468-B7DC4CA918A9}" sibTransId="{F5CC9D1C-2728-4C33-BA9D-62BE84F90990}"/>
    <dgm:cxn modelId="{5D631D2D-F7D4-484A-8CFF-0FF7B7C57CF0}" type="presParOf" srcId="{259917F5-93FD-4368-B637-F51513A5780B}" destId="{5356D63B-AD74-4F46-BEAB-86881857690A}" srcOrd="0" destOrd="0" presId="urn:microsoft.com/office/officeart/2005/8/layout/vList2"/>
    <dgm:cxn modelId="{8B420E94-B75A-433E-8279-847A95CA7DC3}" type="presParOf" srcId="{259917F5-93FD-4368-B637-F51513A5780B}" destId="{5CC6CDB1-4618-48D1-B377-3C9003B2BBD4}" srcOrd="1" destOrd="0" presId="urn:microsoft.com/office/officeart/2005/8/layout/vList2"/>
    <dgm:cxn modelId="{714A78CC-58ED-4168-BE59-2F8B4242A7E9}" type="presParOf" srcId="{259917F5-93FD-4368-B637-F51513A5780B}" destId="{5B87E1DB-5825-49F8-A9C7-DD8ECFE60ED6}" srcOrd="2" destOrd="0" presId="urn:microsoft.com/office/officeart/2005/8/layout/vList2"/>
    <dgm:cxn modelId="{F4315048-AD79-469E-994F-97F17A2654AE}" type="presParOf" srcId="{259917F5-93FD-4368-B637-F51513A5780B}" destId="{35767A58-C4C9-4A88-B134-CD6C02113D20}" srcOrd="3" destOrd="0" presId="urn:microsoft.com/office/officeart/2005/8/layout/vList2"/>
    <dgm:cxn modelId="{2DE94D31-ACED-48BE-B1FC-C80D1091A6E6}" type="presParOf" srcId="{259917F5-93FD-4368-B637-F51513A5780B}" destId="{A9D1900F-E65C-4338-8591-E83A55C856C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69838F-E515-4494-9F74-4BEA8B9A6BC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F87FFE-4362-421C-9CBA-C66E3630AD75}">
      <dgm:prSet/>
      <dgm:spPr/>
      <dgm:t>
        <a:bodyPr/>
        <a:lstStyle/>
        <a:p>
          <a:r>
            <a:rPr lang="en-US"/>
            <a:t>What is your goal when creating stations in your classroom?</a:t>
          </a:r>
        </a:p>
      </dgm:t>
    </dgm:pt>
    <dgm:pt modelId="{70931AEF-2527-47BE-981E-060E64AE5292}" type="parTrans" cxnId="{7B61D312-F193-4A40-AAB0-4ACF42A9FBAC}">
      <dgm:prSet/>
      <dgm:spPr/>
      <dgm:t>
        <a:bodyPr/>
        <a:lstStyle/>
        <a:p>
          <a:endParaRPr lang="en-US"/>
        </a:p>
      </dgm:t>
    </dgm:pt>
    <dgm:pt modelId="{5F5F7FA6-002F-4D5D-B01C-9CF67D0D9E8C}" type="sibTrans" cxnId="{7B61D312-F193-4A40-AAB0-4ACF42A9FBAC}">
      <dgm:prSet/>
      <dgm:spPr/>
      <dgm:t>
        <a:bodyPr/>
        <a:lstStyle/>
        <a:p>
          <a:endParaRPr lang="en-US"/>
        </a:p>
      </dgm:t>
    </dgm:pt>
    <dgm:pt modelId="{4D68536E-0C6D-4352-8E8C-66FCAA4C0B6F}">
      <dgm:prSet/>
      <dgm:spPr/>
      <dgm:t>
        <a:bodyPr/>
        <a:lstStyle/>
        <a:p>
          <a:r>
            <a:rPr lang="en-US"/>
            <a:t>How do you envision the current classroom climate shifting as a result of creating stations?</a:t>
          </a:r>
        </a:p>
      </dgm:t>
    </dgm:pt>
    <dgm:pt modelId="{980AB21F-1B44-46BB-A575-3B950F9787AE}" type="parTrans" cxnId="{5ECBD57A-59D4-4966-915B-2292272B4B1A}">
      <dgm:prSet/>
      <dgm:spPr/>
      <dgm:t>
        <a:bodyPr/>
        <a:lstStyle/>
        <a:p>
          <a:endParaRPr lang="en-US"/>
        </a:p>
      </dgm:t>
    </dgm:pt>
    <dgm:pt modelId="{65E974EB-41DE-4921-9A53-62C9BA0501B7}" type="sibTrans" cxnId="{5ECBD57A-59D4-4966-915B-2292272B4B1A}">
      <dgm:prSet/>
      <dgm:spPr/>
      <dgm:t>
        <a:bodyPr/>
        <a:lstStyle/>
        <a:p>
          <a:endParaRPr lang="en-US"/>
        </a:p>
      </dgm:t>
    </dgm:pt>
    <dgm:pt modelId="{F38D8B45-A31E-48FE-AC95-CEB867C38AAA}">
      <dgm:prSet/>
      <dgm:spPr/>
      <dgm:t>
        <a:bodyPr/>
        <a:lstStyle/>
        <a:p>
          <a:r>
            <a:rPr lang="en-US"/>
            <a:t>What will students be doing at each station?</a:t>
          </a:r>
        </a:p>
      </dgm:t>
    </dgm:pt>
    <dgm:pt modelId="{17476574-2F36-46F8-980B-52AF6349EB1B}" type="parTrans" cxnId="{8C3FDA43-9F7C-42B7-BD8D-1C89BDA055AF}">
      <dgm:prSet/>
      <dgm:spPr/>
      <dgm:t>
        <a:bodyPr/>
        <a:lstStyle/>
        <a:p>
          <a:endParaRPr lang="en-US"/>
        </a:p>
      </dgm:t>
    </dgm:pt>
    <dgm:pt modelId="{5E4293C4-6D4D-4B8C-97E2-0DB44A5A52A4}" type="sibTrans" cxnId="{8C3FDA43-9F7C-42B7-BD8D-1C89BDA055AF}">
      <dgm:prSet/>
      <dgm:spPr/>
      <dgm:t>
        <a:bodyPr/>
        <a:lstStyle/>
        <a:p>
          <a:endParaRPr lang="en-US"/>
        </a:p>
      </dgm:t>
    </dgm:pt>
    <dgm:pt modelId="{796329CF-BAAC-4548-8F9A-13BA28C65021}">
      <dgm:prSet/>
      <dgm:spPr/>
      <dgm:t>
        <a:bodyPr/>
        <a:lstStyle/>
        <a:p>
          <a:r>
            <a:rPr lang="en-US"/>
            <a:t>Reflecting on these answers will help you build a space that meets your students’ and your needs as opposed to just building a space that seems fun in theory!</a:t>
          </a:r>
        </a:p>
      </dgm:t>
    </dgm:pt>
    <dgm:pt modelId="{5D8D56EA-FE16-4EE9-A72A-44A917C0AC5A}" type="parTrans" cxnId="{634D9A0A-5D1F-4D01-BEE9-B72E40B174DB}">
      <dgm:prSet/>
      <dgm:spPr/>
      <dgm:t>
        <a:bodyPr/>
        <a:lstStyle/>
        <a:p>
          <a:endParaRPr lang="en-US"/>
        </a:p>
      </dgm:t>
    </dgm:pt>
    <dgm:pt modelId="{F304871F-8CF2-48FE-8DD0-72B0B253A22D}" type="sibTrans" cxnId="{634D9A0A-5D1F-4D01-BEE9-B72E40B174DB}">
      <dgm:prSet/>
      <dgm:spPr/>
      <dgm:t>
        <a:bodyPr/>
        <a:lstStyle/>
        <a:p>
          <a:endParaRPr lang="en-US"/>
        </a:p>
      </dgm:t>
    </dgm:pt>
    <dgm:pt modelId="{F2F17ABC-BBBD-49BA-897B-7F2F1539E230}" type="pres">
      <dgm:prSet presAssocID="{3C69838F-E515-4494-9F74-4BEA8B9A6BCD}" presName="root" presStyleCnt="0">
        <dgm:presLayoutVars>
          <dgm:dir/>
          <dgm:resizeHandles val="exact"/>
        </dgm:presLayoutVars>
      </dgm:prSet>
      <dgm:spPr/>
    </dgm:pt>
    <dgm:pt modelId="{BDB574FD-C648-4004-BFD5-70C9908FAE6B}" type="pres">
      <dgm:prSet presAssocID="{19F87FFE-4362-421C-9CBA-C66E3630AD75}" presName="compNode" presStyleCnt="0"/>
      <dgm:spPr/>
    </dgm:pt>
    <dgm:pt modelId="{4353B3D5-64BA-4FED-88A2-D28994CB2236}" type="pres">
      <dgm:prSet presAssocID="{19F87FFE-4362-421C-9CBA-C66E3630AD75}" presName="bgRect" presStyleLbl="bgShp" presStyleIdx="0" presStyleCnt="4"/>
      <dgm:spPr/>
    </dgm:pt>
    <dgm:pt modelId="{738BB90C-C7D9-4FF3-A024-F455DDD454A5}" type="pres">
      <dgm:prSet presAssocID="{19F87FFE-4362-421C-9CBA-C66E3630AD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D00A871D-1EEE-4573-80C0-AC1B001A18FF}" type="pres">
      <dgm:prSet presAssocID="{19F87FFE-4362-421C-9CBA-C66E3630AD75}" presName="spaceRect" presStyleCnt="0"/>
      <dgm:spPr/>
    </dgm:pt>
    <dgm:pt modelId="{E559BE7B-D2E0-42FE-BC55-6ADAF7165591}" type="pres">
      <dgm:prSet presAssocID="{19F87FFE-4362-421C-9CBA-C66E3630AD75}" presName="parTx" presStyleLbl="revTx" presStyleIdx="0" presStyleCnt="4">
        <dgm:presLayoutVars>
          <dgm:chMax val="0"/>
          <dgm:chPref val="0"/>
        </dgm:presLayoutVars>
      </dgm:prSet>
      <dgm:spPr/>
    </dgm:pt>
    <dgm:pt modelId="{5DAA0A3F-93FB-415D-9351-20B07E9DE3F4}" type="pres">
      <dgm:prSet presAssocID="{5F5F7FA6-002F-4D5D-B01C-9CF67D0D9E8C}" presName="sibTrans" presStyleCnt="0"/>
      <dgm:spPr/>
    </dgm:pt>
    <dgm:pt modelId="{1CAA28B5-5039-4716-8F11-F103F8ACDD0B}" type="pres">
      <dgm:prSet presAssocID="{4D68536E-0C6D-4352-8E8C-66FCAA4C0B6F}" presName="compNode" presStyleCnt="0"/>
      <dgm:spPr/>
    </dgm:pt>
    <dgm:pt modelId="{9D4FCE66-2B22-47E9-AFD4-CD3931ED748B}" type="pres">
      <dgm:prSet presAssocID="{4D68536E-0C6D-4352-8E8C-66FCAA4C0B6F}" presName="bgRect" presStyleLbl="bgShp" presStyleIdx="1" presStyleCnt="4"/>
      <dgm:spPr/>
    </dgm:pt>
    <dgm:pt modelId="{03F141C4-416C-4D19-88F3-3BA4CFE0B0BE}" type="pres">
      <dgm:prSet presAssocID="{4D68536E-0C6D-4352-8E8C-66FCAA4C0B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bow"/>
        </a:ext>
      </dgm:extLst>
    </dgm:pt>
    <dgm:pt modelId="{076953A7-0834-4633-B225-34F858879714}" type="pres">
      <dgm:prSet presAssocID="{4D68536E-0C6D-4352-8E8C-66FCAA4C0B6F}" presName="spaceRect" presStyleCnt="0"/>
      <dgm:spPr/>
    </dgm:pt>
    <dgm:pt modelId="{7B69319A-D94D-4966-80B8-E6330FC45031}" type="pres">
      <dgm:prSet presAssocID="{4D68536E-0C6D-4352-8E8C-66FCAA4C0B6F}" presName="parTx" presStyleLbl="revTx" presStyleIdx="1" presStyleCnt="4">
        <dgm:presLayoutVars>
          <dgm:chMax val="0"/>
          <dgm:chPref val="0"/>
        </dgm:presLayoutVars>
      </dgm:prSet>
      <dgm:spPr/>
    </dgm:pt>
    <dgm:pt modelId="{0D4E8BE3-9E60-4F20-B853-81CDA7A52281}" type="pres">
      <dgm:prSet presAssocID="{65E974EB-41DE-4921-9A53-62C9BA0501B7}" presName="sibTrans" presStyleCnt="0"/>
      <dgm:spPr/>
    </dgm:pt>
    <dgm:pt modelId="{5E2CF694-A6F9-47F1-889E-23EC348D3E9F}" type="pres">
      <dgm:prSet presAssocID="{F38D8B45-A31E-48FE-AC95-CEB867C38AAA}" presName="compNode" presStyleCnt="0"/>
      <dgm:spPr/>
    </dgm:pt>
    <dgm:pt modelId="{EBCF1E7D-FF64-48BF-A016-32B34D248FB9}" type="pres">
      <dgm:prSet presAssocID="{F38D8B45-A31E-48FE-AC95-CEB867C38AAA}" presName="bgRect" presStyleLbl="bgShp" presStyleIdx="2" presStyleCnt="4"/>
      <dgm:spPr/>
    </dgm:pt>
    <dgm:pt modelId="{90D3CC39-437A-4D6F-98E6-86D795E46DC4}" type="pres">
      <dgm:prSet presAssocID="{F38D8B45-A31E-48FE-AC95-CEB867C38A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5196F003-2665-4D54-B776-8CFA6DAA54D0}" type="pres">
      <dgm:prSet presAssocID="{F38D8B45-A31E-48FE-AC95-CEB867C38AAA}" presName="spaceRect" presStyleCnt="0"/>
      <dgm:spPr/>
    </dgm:pt>
    <dgm:pt modelId="{5B78C6C5-CC93-4BCE-AC9E-47306D0C8E9F}" type="pres">
      <dgm:prSet presAssocID="{F38D8B45-A31E-48FE-AC95-CEB867C38AAA}" presName="parTx" presStyleLbl="revTx" presStyleIdx="2" presStyleCnt="4">
        <dgm:presLayoutVars>
          <dgm:chMax val="0"/>
          <dgm:chPref val="0"/>
        </dgm:presLayoutVars>
      </dgm:prSet>
      <dgm:spPr/>
    </dgm:pt>
    <dgm:pt modelId="{45514635-1A6D-4A71-9B42-885FC8A7F92F}" type="pres">
      <dgm:prSet presAssocID="{5E4293C4-6D4D-4B8C-97E2-0DB44A5A52A4}" presName="sibTrans" presStyleCnt="0"/>
      <dgm:spPr/>
    </dgm:pt>
    <dgm:pt modelId="{1FCAD2A9-50C0-49EE-8CF7-D4F1388B5E1F}" type="pres">
      <dgm:prSet presAssocID="{796329CF-BAAC-4548-8F9A-13BA28C65021}" presName="compNode" presStyleCnt="0"/>
      <dgm:spPr/>
    </dgm:pt>
    <dgm:pt modelId="{701C5FA0-A2DF-4650-8D23-8FFACDC9EC63}" type="pres">
      <dgm:prSet presAssocID="{796329CF-BAAC-4548-8F9A-13BA28C65021}" presName="bgRect" presStyleLbl="bgShp" presStyleIdx="3" presStyleCnt="4"/>
      <dgm:spPr/>
    </dgm:pt>
    <dgm:pt modelId="{982CCF46-FBAC-4725-B5F9-7C77EAAFE670}" type="pres">
      <dgm:prSet presAssocID="{796329CF-BAAC-4548-8F9A-13BA28C650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24AE99FC-4F49-4656-BFBD-A2716305C944}" type="pres">
      <dgm:prSet presAssocID="{796329CF-BAAC-4548-8F9A-13BA28C65021}" presName="spaceRect" presStyleCnt="0"/>
      <dgm:spPr/>
    </dgm:pt>
    <dgm:pt modelId="{2F8CDE38-AFCD-47CD-8A85-BF5018589400}" type="pres">
      <dgm:prSet presAssocID="{796329CF-BAAC-4548-8F9A-13BA28C65021}" presName="parTx" presStyleLbl="revTx" presStyleIdx="3" presStyleCnt="4">
        <dgm:presLayoutVars>
          <dgm:chMax val="0"/>
          <dgm:chPref val="0"/>
        </dgm:presLayoutVars>
      </dgm:prSet>
      <dgm:spPr/>
    </dgm:pt>
  </dgm:ptLst>
  <dgm:cxnLst>
    <dgm:cxn modelId="{634D9A0A-5D1F-4D01-BEE9-B72E40B174DB}" srcId="{3C69838F-E515-4494-9F74-4BEA8B9A6BCD}" destId="{796329CF-BAAC-4548-8F9A-13BA28C65021}" srcOrd="3" destOrd="0" parTransId="{5D8D56EA-FE16-4EE9-A72A-44A917C0AC5A}" sibTransId="{F304871F-8CF2-48FE-8DD0-72B0B253A22D}"/>
    <dgm:cxn modelId="{7B61D312-F193-4A40-AAB0-4ACF42A9FBAC}" srcId="{3C69838F-E515-4494-9F74-4BEA8B9A6BCD}" destId="{19F87FFE-4362-421C-9CBA-C66E3630AD75}" srcOrd="0" destOrd="0" parTransId="{70931AEF-2527-47BE-981E-060E64AE5292}" sibTransId="{5F5F7FA6-002F-4D5D-B01C-9CF67D0D9E8C}"/>
    <dgm:cxn modelId="{6911DA1D-878F-4D0F-89A8-13D8228CA698}" type="presOf" srcId="{4D68536E-0C6D-4352-8E8C-66FCAA4C0B6F}" destId="{7B69319A-D94D-4966-80B8-E6330FC45031}" srcOrd="0" destOrd="0" presId="urn:microsoft.com/office/officeart/2018/2/layout/IconVerticalSolidList"/>
    <dgm:cxn modelId="{8C3FDA43-9F7C-42B7-BD8D-1C89BDA055AF}" srcId="{3C69838F-E515-4494-9F74-4BEA8B9A6BCD}" destId="{F38D8B45-A31E-48FE-AC95-CEB867C38AAA}" srcOrd="2" destOrd="0" parTransId="{17476574-2F36-46F8-980B-52AF6349EB1B}" sibTransId="{5E4293C4-6D4D-4B8C-97E2-0DB44A5A52A4}"/>
    <dgm:cxn modelId="{02918273-17DC-4EF7-8548-34AD7DA94B67}" type="presOf" srcId="{F38D8B45-A31E-48FE-AC95-CEB867C38AAA}" destId="{5B78C6C5-CC93-4BCE-AC9E-47306D0C8E9F}" srcOrd="0" destOrd="0" presId="urn:microsoft.com/office/officeart/2018/2/layout/IconVerticalSolidList"/>
    <dgm:cxn modelId="{5ECBD57A-59D4-4966-915B-2292272B4B1A}" srcId="{3C69838F-E515-4494-9F74-4BEA8B9A6BCD}" destId="{4D68536E-0C6D-4352-8E8C-66FCAA4C0B6F}" srcOrd="1" destOrd="0" parTransId="{980AB21F-1B44-46BB-A575-3B950F9787AE}" sibTransId="{65E974EB-41DE-4921-9A53-62C9BA0501B7}"/>
    <dgm:cxn modelId="{8DBC69C5-78E3-47D2-8345-8AF96E828DB3}" type="presOf" srcId="{796329CF-BAAC-4548-8F9A-13BA28C65021}" destId="{2F8CDE38-AFCD-47CD-8A85-BF5018589400}" srcOrd="0" destOrd="0" presId="urn:microsoft.com/office/officeart/2018/2/layout/IconVerticalSolidList"/>
    <dgm:cxn modelId="{82DCBDCD-FA8D-441E-92BF-1F5A5C0DFFB5}" type="presOf" srcId="{3C69838F-E515-4494-9F74-4BEA8B9A6BCD}" destId="{F2F17ABC-BBBD-49BA-897B-7F2F1539E230}" srcOrd="0" destOrd="0" presId="urn:microsoft.com/office/officeart/2018/2/layout/IconVerticalSolidList"/>
    <dgm:cxn modelId="{6D89B2E0-646F-475A-9034-29A933FB015D}" type="presOf" srcId="{19F87FFE-4362-421C-9CBA-C66E3630AD75}" destId="{E559BE7B-D2E0-42FE-BC55-6ADAF7165591}" srcOrd="0" destOrd="0" presId="urn:microsoft.com/office/officeart/2018/2/layout/IconVerticalSolidList"/>
    <dgm:cxn modelId="{369F7EA9-2EBA-4762-8301-21549EE9AE39}" type="presParOf" srcId="{F2F17ABC-BBBD-49BA-897B-7F2F1539E230}" destId="{BDB574FD-C648-4004-BFD5-70C9908FAE6B}" srcOrd="0" destOrd="0" presId="urn:microsoft.com/office/officeart/2018/2/layout/IconVerticalSolidList"/>
    <dgm:cxn modelId="{0C174426-1237-452E-AFB5-9EDF781B28C2}" type="presParOf" srcId="{BDB574FD-C648-4004-BFD5-70C9908FAE6B}" destId="{4353B3D5-64BA-4FED-88A2-D28994CB2236}" srcOrd="0" destOrd="0" presId="urn:microsoft.com/office/officeart/2018/2/layout/IconVerticalSolidList"/>
    <dgm:cxn modelId="{5AA82B79-2D5B-4D9B-A6BC-E83C1040DDCB}" type="presParOf" srcId="{BDB574FD-C648-4004-BFD5-70C9908FAE6B}" destId="{738BB90C-C7D9-4FF3-A024-F455DDD454A5}" srcOrd="1" destOrd="0" presId="urn:microsoft.com/office/officeart/2018/2/layout/IconVerticalSolidList"/>
    <dgm:cxn modelId="{8CAF3BF6-0BF2-4814-BBF6-F197B10C3A3A}" type="presParOf" srcId="{BDB574FD-C648-4004-BFD5-70C9908FAE6B}" destId="{D00A871D-1EEE-4573-80C0-AC1B001A18FF}" srcOrd="2" destOrd="0" presId="urn:microsoft.com/office/officeart/2018/2/layout/IconVerticalSolidList"/>
    <dgm:cxn modelId="{CEADF87B-2FB7-4941-9B53-2E4E448ED532}" type="presParOf" srcId="{BDB574FD-C648-4004-BFD5-70C9908FAE6B}" destId="{E559BE7B-D2E0-42FE-BC55-6ADAF7165591}" srcOrd="3" destOrd="0" presId="urn:microsoft.com/office/officeart/2018/2/layout/IconVerticalSolidList"/>
    <dgm:cxn modelId="{7F9DDCBA-991B-4D04-963D-DB4C57CC13D6}" type="presParOf" srcId="{F2F17ABC-BBBD-49BA-897B-7F2F1539E230}" destId="{5DAA0A3F-93FB-415D-9351-20B07E9DE3F4}" srcOrd="1" destOrd="0" presId="urn:microsoft.com/office/officeart/2018/2/layout/IconVerticalSolidList"/>
    <dgm:cxn modelId="{2CADCE8C-DC11-4FC7-B754-06B6814D6E25}" type="presParOf" srcId="{F2F17ABC-BBBD-49BA-897B-7F2F1539E230}" destId="{1CAA28B5-5039-4716-8F11-F103F8ACDD0B}" srcOrd="2" destOrd="0" presId="urn:microsoft.com/office/officeart/2018/2/layout/IconVerticalSolidList"/>
    <dgm:cxn modelId="{8DB7BE63-251D-41D3-959F-DC3F5E4E8FBB}" type="presParOf" srcId="{1CAA28B5-5039-4716-8F11-F103F8ACDD0B}" destId="{9D4FCE66-2B22-47E9-AFD4-CD3931ED748B}" srcOrd="0" destOrd="0" presId="urn:microsoft.com/office/officeart/2018/2/layout/IconVerticalSolidList"/>
    <dgm:cxn modelId="{F70DD4AE-82A5-4D6B-9785-B71E345C80DF}" type="presParOf" srcId="{1CAA28B5-5039-4716-8F11-F103F8ACDD0B}" destId="{03F141C4-416C-4D19-88F3-3BA4CFE0B0BE}" srcOrd="1" destOrd="0" presId="urn:microsoft.com/office/officeart/2018/2/layout/IconVerticalSolidList"/>
    <dgm:cxn modelId="{14B7820C-E4C8-44D6-AE60-DAC505F4A773}" type="presParOf" srcId="{1CAA28B5-5039-4716-8F11-F103F8ACDD0B}" destId="{076953A7-0834-4633-B225-34F858879714}" srcOrd="2" destOrd="0" presId="urn:microsoft.com/office/officeart/2018/2/layout/IconVerticalSolidList"/>
    <dgm:cxn modelId="{37A70AC6-0875-496C-B9DB-858AB4B99EE7}" type="presParOf" srcId="{1CAA28B5-5039-4716-8F11-F103F8ACDD0B}" destId="{7B69319A-D94D-4966-80B8-E6330FC45031}" srcOrd="3" destOrd="0" presId="urn:microsoft.com/office/officeart/2018/2/layout/IconVerticalSolidList"/>
    <dgm:cxn modelId="{5A136865-DD84-41FB-86AB-D1501BEBED1E}" type="presParOf" srcId="{F2F17ABC-BBBD-49BA-897B-7F2F1539E230}" destId="{0D4E8BE3-9E60-4F20-B853-81CDA7A52281}" srcOrd="3" destOrd="0" presId="urn:microsoft.com/office/officeart/2018/2/layout/IconVerticalSolidList"/>
    <dgm:cxn modelId="{0379901B-A9F1-42A9-8EC8-21CBA940D19A}" type="presParOf" srcId="{F2F17ABC-BBBD-49BA-897B-7F2F1539E230}" destId="{5E2CF694-A6F9-47F1-889E-23EC348D3E9F}" srcOrd="4" destOrd="0" presId="urn:microsoft.com/office/officeart/2018/2/layout/IconVerticalSolidList"/>
    <dgm:cxn modelId="{6F61AD59-377C-4B39-8F37-93B5F76E429D}" type="presParOf" srcId="{5E2CF694-A6F9-47F1-889E-23EC348D3E9F}" destId="{EBCF1E7D-FF64-48BF-A016-32B34D248FB9}" srcOrd="0" destOrd="0" presId="urn:microsoft.com/office/officeart/2018/2/layout/IconVerticalSolidList"/>
    <dgm:cxn modelId="{FB21D0FE-6252-44DB-B73F-32F3926C5326}" type="presParOf" srcId="{5E2CF694-A6F9-47F1-889E-23EC348D3E9F}" destId="{90D3CC39-437A-4D6F-98E6-86D795E46DC4}" srcOrd="1" destOrd="0" presId="urn:microsoft.com/office/officeart/2018/2/layout/IconVerticalSolidList"/>
    <dgm:cxn modelId="{38B8EE1C-7936-469C-8470-ED7C509CBF0E}" type="presParOf" srcId="{5E2CF694-A6F9-47F1-889E-23EC348D3E9F}" destId="{5196F003-2665-4D54-B776-8CFA6DAA54D0}" srcOrd="2" destOrd="0" presId="urn:microsoft.com/office/officeart/2018/2/layout/IconVerticalSolidList"/>
    <dgm:cxn modelId="{4920212B-9CB7-4398-A589-7016A160D44B}" type="presParOf" srcId="{5E2CF694-A6F9-47F1-889E-23EC348D3E9F}" destId="{5B78C6C5-CC93-4BCE-AC9E-47306D0C8E9F}" srcOrd="3" destOrd="0" presId="urn:microsoft.com/office/officeart/2018/2/layout/IconVerticalSolidList"/>
    <dgm:cxn modelId="{6BDB3453-703E-4F96-AF78-C62D70AA61C2}" type="presParOf" srcId="{F2F17ABC-BBBD-49BA-897B-7F2F1539E230}" destId="{45514635-1A6D-4A71-9B42-885FC8A7F92F}" srcOrd="5" destOrd="0" presId="urn:microsoft.com/office/officeart/2018/2/layout/IconVerticalSolidList"/>
    <dgm:cxn modelId="{BC6F8758-1B08-45EF-9BE9-D585AFEC32CD}" type="presParOf" srcId="{F2F17ABC-BBBD-49BA-897B-7F2F1539E230}" destId="{1FCAD2A9-50C0-49EE-8CF7-D4F1388B5E1F}" srcOrd="6" destOrd="0" presId="urn:microsoft.com/office/officeart/2018/2/layout/IconVerticalSolidList"/>
    <dgm:cxn modelId="{B692EF72-6F67-43DD-9096-72A276E3BF12}" type="presParOf" srcId="{1FCAD2A9-50C0-49EE-8CF7-D4F1388B5E1F}" destId="{701C5FA0-A2DF-4650-8D23-8FFACDC9EC63}" srcOrd="0" destOrd="0" presId="urn:microsoft.com/office/officeart/2018/2/layout/IconVerticalSolidList"/>
    <dgm:cxn modelId="{CB0EB11F-C343-4B8A-8C85-DCAB02D6D270}" type="presParOf" srcId="{1FCAD2A9-50C0-49EE-8CF7-D4F1388B5E1F}" destId="{982CCF46-FBAC-4725-B5F9-7C77EAAFE670}" srcOrd="1" destOrd="0" presId="urn:microsoft.com/office/officeart/2018/2/layout/IconVerticalSolidList"/>
    <dgm:cxn modelId="{3122C87D-5E82-477E-9884-C738FC67CAD2}" type="presParOf" srcId="{1FCAD2A9-50C0-49EE-8CF7-D4F1388B5E1F}" destId="{24AE99FC-4F49-4656-BFBD-A2716305C944}" srcOrd="2" destOrd="0" presId="urn:microsoft.com/office/officeart/2018/2/layout/IconVerticalSolidList"/>
    <dgm:cxn modelId="{B4738A16-4B60-4D4B-99DB-F55E198ECF26}" type="presParOf" srcId="{1FCAD2A9-50C0-49EE-8CF7-D4F1388B5E1F}" destId="{2F8CDE38-AFCD-47CD-8A85-BF50185894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F0F5E8-AB9F-4252-A0D9-A1933A3592A0}"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F11471BE-5845-4E41-A0C0-6AEC120960ED}">
      <dgm:prSet/>
      <dgm:spPr/>
      <dgm:t>
        <a:bodyPr/>
        <a:lstStyle/>
        <a:p>
          <a:r>
            <a:rPr lang="en-US"/>
            <a:t>Where do you want to position the small group (so you can see the rest of the class as well as engage with the small group)?</a:t>
          </a:r>
        </a:p>
      </dgm:t>
    </dgm:pt>
    <dgm:pt modelId="{1D487D0B-A714-407A-B83F-4449FD7CBD44}" type="parTrans" cxnId="{E31EA804-AC47-4A40-9AD5-EE4F93585F79}">
      <dgm:prSet/>
      <dgm:spPr/>
      <dgm:t>
        <a:bodyPr/>
        <a:lstStyle/>
        <a:p>
          <a:endParaRPr lang="en-US"/>
        </a:p>
      </dgm:t>
    </dgm:pt>
    <dgm:pt modelId="{E8742594-8A80-4023-9FA0-D93DC6777B9D}" type="sibTrans" cxnId="{E31EA804-AC47-4A40-9AD5-EE4F93585F79}">
      <dgm:prSet/>
      <dgm:spPr/>
      <dgm:t>
        <a:bodyPr/>
        <a:lstStyle/>
        <a:p>
          <a:endParaRPr lang="en-US"/>
        </a:p>
      </dgm:t>
    </dgm:pt>
    <dgm:pt modelId="{1D0C0BD3-785E-4D77-B13D-67B06C48BCBC}">
      <dgm:prSet/>
      <dgm:spPr/>
      <dgm:t>
        <a:bodyPr/>
        <a:lstStyle/>
        <a:p>
          <a:r>
            <a:rPr lang="en-US"/>
            <a:t>How many devices do you need? Where and how are they charged?</a:t>
          </a:r>
        </a:p>
      </dgm:t>
    </dgm:pt>
    <dgm:pt modelId="{ED3A2124-259F-4896-B28F-2E2C16110CCF}" type="parTrans" cxnId="{0D2471F4-D3F6-42B9-84A4-101D39518221}">
      <dgm:prSet/>
      <dgm:spPr/>
      <dgm:t>
        <a:bodyPr/>
        <a:lstStyle/>
        <a:p>
          <a:endParaRPr lang="en-US"/>
        </a:p>
      </dgm:t>
    </dgm:pt>
    <dgm:pt modelId="{92B5C798-088B-4043-813E-A3E4FDC06E78}" type="sibTrans" cxnId="{0D2471F4-D3F6-42B9-84A4-101D39518221}">
      <dgm:prSet/>
      <dgm:spPr/>
      <dgm:t>
        <a:bodyPr/>
        <a:lstStyle/>
        <a:p>
          <a:endParaRPr lang="en-US"/>
        </a:p>
      </dgm:t>
    </dgm:pt>
    <dgm:pt modelId="{28A8AA8F-9B2D-49AE-B4D9-A1E892473A90}">
      <dgm:prSet/>
      <dgm:spPr/>
      <dgm:t>
        <a:bodyPr/>
        <a:lstStyle/>
        <a:p>
          <a:r>
            <a:rPr lang="en-US"/>
            <a:t>Do you want some choice spaces where students can work by themselves or in bigger groups?</a:t>
          </a:r>
        </a:p>
      </dgm:t>
    </dgm:pt>
    <dgm:pt modelId="{E8EA8A97-3EAC-4841-8779-0A43ABE113F4}" type="parTrans" cxnId="{69DDCD5D-2AE5-4E15-90C6-AD21FACE1132}">
      <dgm:prSet/>
      <dgm:spPr/>
      <dgm:t>
        <a:bodyPr/>
        <a:lstStyle/>
        <a:p>
          <a:endParaRPr lang="en-US"/>
        </a:p>
      </dgm:t>
    </dgm:pt>
    <dgm:pt modelId="{CA44DBC6-4A47-446F-984F-3FE9A6C152FD}" type="sibTrans" cxnId="{69DDCD5D-2AE5-4E15-90C6-AD21FACE1132}">
      <dgm:prSet/>
      <dgm:spPr/>
      <dgm:t>
        <a:bodyPr/>
        <a:lstStyle/>
        <a:p>
          <a:endParaRPr lang="en-US"/>
        </a:p>
      </dgm:t>
    </dgm:pt>
    <dgm:pt modelId="{07B4CE60-C1B9-45AC-9834-4B394242680C}">
      <dgm:prSet/>
      <dgm:spPr/>
      <dgm:t>
        <a:bodyPr/>
        <a:lstStyle/>
        <a:p>
          <a:r>
            <a:rPr lang="en-US"/>
            <a:t>How can you utilize your current furniture in new ways?</a:t>
          </a:r>
        </a:p>
      </dgm:t>
    </dgm:pt>
    <dgm:pt modelId="{072E028A-04FA-4E0E-ACF6-16E656324F94}" type="parTrans" cxnId="{32CC07D7-15FB-495E-97DD-F6997A628BF2}">
      <dgm:prSet/>
      <dgm:spPr/>
      <dgm:t>
        <a:bodyPr/>
        <a:lstStyle/>
        <a:p>
          <a:endParaRPr lang="en-US"/>
        </a:p>
      </dgm:t>
    </dgm:pt>
    <dgm:pt modelId="{3C19DB6C-007A-4580-B9CD-8EB6EBB094A8}" type="sibTrans" cxnId="{32CC07D7-15FB-495E-97DD-F6997A628BF2}">
      <dgm:prSet/>
      <dgm:spPr/>
      <dgm:t>
        <a:bodyPr/>
        <a:lstStyle/>
        <a:p>
          <a:endParaRPr lang="en-US"/>
        </a:p>
      </dgm:t>
    </dgm:pt>
    <dgm:pt modelId="{5F6D4728-7399-4954-967F-B347C5FFDBE9}" type="pres">
      <dgm:prSet presAssocID="{25F0F5E8-AB9F-4252-A0D9-A1933A3592A0}" presName="vert0" presStyleCnt="0">
        <dgm:presLayoutVars>
          <dgm:dir/>
          <dgm:animOne val="branch"/>
          <dgm:animLvl val="lvl"/>
        </dgm:presLayoutVars>
      </dgm:prSet>
      <dgm:spPr/>
    </dgm:pt>
    <dgm:pt modelId="{E710A210-6D72-4F0A-BAEE-46EE514B4EFF}" type="pres">
      <dgm:prSet presAssocID="{F11471BE-5845-4E41-A0C0-6AEC120960ED}" presName="thickLine" presStyleLbl="alignNode1" presStyleIdx="0" presStyleCnt="4"/>
      <dgm:spPr/>
    </dgm:pt>
    <dgm:pt modelId="{EDF3B218-4DF3-4C8B-B7C3-E72B976F35FC}" type="pres">
      <dgm:prSet presAssocID="{F11471BE-5845-4E41-A0C0-6AEC120960ED}" presName="horz1" presStyleCnt="0"/>
      <dgm:spPr/>
    </dgm:pt>
    <dgm:pt modelId="{7A2E82C8-0495-4151-BA4C-520AB54DC74D}" type="pres">
      <dgm:prSet presAssocID="{F11471BE-5845-4E41-A0C0-6AEC120960ED}" presName="tx1" presStyleLbl="revTx" presStyleIdx="0" presStyleCnt="4"/>
      <dgm:spPr/>
    </dgm:pt>
    <dgm:pt modelId="{A98CE036-F2CF-4FDE-B0BA-7A91840BE1BB}" type="pres">
      <dgm:prSet presAssocID="{F11471BE-5845-4E41-A0C0-6AEC120960ED}" presName="vert1" presStyleCnt="0"/>
      <dgm:spPr/>
    </dgm:pt>
    <dgm:pt modelId="{B74EF468-AA02-4BAA-9CCD-DDFC3622E0E4}" type="pres">
      <dgm:prSet presAssocID="{1D0C0BD3-785E-4D77-B13D-67B06C48BCBC}" presName="thickLine" presStyleLbl="alignNode1" presStyleIdx="1" presStyleCnt="4"/>
      <dgm:spPr/>
    </dgm:pt>
    <dgm:pt modelId="{B68D1B5A-9955-4231-97EF-5F01E2660982}" type="pres">
      <dgm:prSet presAssocID="{1D0C0BD3-785E-4D77-B13D-67B06C48BCBC}" presName="horz1" presStyleCnt="0"/>
      <dgm:spPr/>
    </dgm:pt>
    <dgm:pt modelId="{71422468-73E0-4B4C-A38F-D5D0E7A550DD}" type="pres">
      <dgm:prSet presAssocID="{1D0C0BD3-785E-4D77-B13D-67B06C48BCBC}" presName="tx1" presStyleLbl="revTx" presStyleIdx="1" presStyleCnt="4"/>
      <dgm:spPr/>
    </dgm:pt>
    <dgm:pt modelId="{E6F485CD-514D-46AC-9620-1212970715CF}" type="pres">
      <dgm:prSet presAssocID="{1D0C0BD3-785E-4D77-B13D-67B06C48BCBC}" presName="vert1" presStyleCnt="0"/>
      <dgm:spPr/>
    </dgm:pt>
    <dgm:pt modelId="{C6AB854B-C49B-43A9-89C3-5D60243E5FCA}" type="pres">
      <dgm:prSet presAssocID="{28A8AA8F-9B2D-49AE-B4D9-A1E892473A90}" presName="thickLine" presStyleLbl="alignNode1" presStyleIdx="2" presStyleCnt="4"/>
      <dgm:spPr/>
    </dgm:pt>
    <dgm:pt modelId="{2E3277C0-12A6-4F2A-BEF0-CF4443A0CD3C}" type="pres">
      <dgm:prSet presAssocID="{28A8AA8F-9B2D-49AE-B4D9-A1E892473A90}" presName="horz1" presStyleCnt="0"/>
      <dgm:spPr/>
    </dgm:pt>
    <dgm:pt modelId="{3F89A704-3903-441C-906E-06B2ABF816E7}" type="pres">
      <dgm:prSet presAssocID="{28A8AA8F-9B2D-49AE-B4D9-A1E892473A90}" presName="tx1" presStyleLbl="revTx" presStyleIdx="2" presStyleCnt="4"/>
      <dgm:spPr/>
    </dgm:pt>
    <dgm:pt modelId="{ED7783F6-8449-4CA0-835D-1D931F03834E}" type="pres">
      <dgm:prSet presAssocID="{28A8AA8F-9B2D-49AE-B4D9-A1E892473A90}" presName="vert1" presStyleCnt="0"/>
      <dgm:spPr/>
    </dgm:pt>
    <dgm:pt modelId="{A7CB1600-6D5A-452F-AC73-67760D42F2F0}" type="pres">
      <dgm:prSet presAssocID="{07B4CE60-C1B9-45AC-9834-4B394242680C}" presName="thickLine" presStyleLbl="alignNode1" presStyleIdx="3" presStyleCnt="4"/>
      <dgm:spPr/>
    </dgm:pt>
    <dgm:pt modelId="{6B37F992-FDD5-4F6A-914F-E3F33056E3EA}" type="pres">
      <dgm:prSet presAssocID="{07B4CE60-C1B9-45AC-9834-4B394242680C}" presName="horz1" presStyleCnt="0"/>
      <dgm:spPr/>
    </dgm:pt>
    <dgm:pt modelId="{02D7B6E7-AEA7-4D6B-81EB-3744676D4231}" type="pres">
      <dgm:prSet presAssocID="{07B4CE60-C1B9-45AC-9834-4B394242680C}" presName="tx1" presStyleLbl="revTx" presStyleIdx="3" presStyleCnt="4"/>
      <dgm:spPr/>
    </dgm:pt>
    <dgm:pt modelId="{659AFA46-5D66-48E4-B469-46ED048C0A6C}" type="pres">
      <dgm:prSet presAssocID="{07B4CE60-C1B9-45AC-9834-4B394242680C}" presName="vert1" presStyleCnt="0"/>
      <dgm:spPr/>
    </dgm:pt>
  </dgm:ptLst>
  <dgm:cxnLst>
    <dgm:cxn modelId="{E31EA804-AC47-4A40-9AD5-EE4F93585F79}" srcId="{25F0F5E8-AB9F-4252-A0D9-A1933A3592A0}" destId="{F11471BE-5845-4E41-A0C0-6AEC120960ED}" srcOrd="0" destOrd="0" parTransId="{1D487D0B-A714-407A-B83F-4449FD7CBD44}" sibTransId="{E8742594-8A80-4023-9FA0-D93DC6777B9D}"/>
    <dgm:cxn modelId="{69DDCD5D-2AE5-4E15-90C6-AD21FACE1132}" srcId="{25F0F5E8-AB9F-4252-A0D9-A1933A3592A0}" destId="{28A8AA8F-9B2D-49AE-B4D9-A1E892473A90}" srcOrd="2" destOrd="0" parTransId="{E8EA8A97-3EAC-4841-8779-0A43ABE113F4}" sibTransId="{CA44DBC6-4A47-446F-984F-3FE9A6C152FD}"/>
    <dgm:cxn modelId="{DEB3F24E-DBD0-4C17-8B29-7DD5F4DD3C07}" type="presOf" srcId="{1D0C0BD3-785E-4D77-B13D-67B06C48BCBC}" destId="{71422468-73E0-4B4C-A38F-D5D0E7A550DD}" srcOrd="0" destOrd="0" presId="urn:microsoft.com/office/officeart/2008/layout/LinedList"/>
    <dgm:cxn modelId="{08D092B0-756E-445C-817B-46EA1392996F}" type="presOf" srcId="{07B4CE60-C1B9-45AC-9834-4B394242680C}" destId="{02D7B6E7-AEA7-4D6B-81EB-3744676D4231}" srcOrd="0" destOrd="0" presId="urn:microsoft.com/office/officeart/2008/layout/LinedList"/>
    <dgm:cxn modelId="{8F52FFC7-7F74-4D60-A097-53590E484D28}" type="presOf" srcId="{25F0F5E8-AB9F-4252-A0D9-A1933A3592A0}" destId="{5F6D4728-7399-4954-967F-B347C5FFDBE9}" srcOrd="0" destOrd="0" presId="urn:microsoft.com/office/officeart/2008/layout/LinedList"/>
    <dgm:cxn modelId="{7B5E6FD3-546B-42EE-9D62-E7BA5A01DA03}" type="presOf" srcId="{F11471BE-5845-4E41-A0C0-6AEC120960ED}" destId="{7A2E82C8-0495-4151-BA4C-520AB54DC74D}" srcOrd="0" destOrd="0" presId="urn:microsoft.com/office/officeart/2008/layout/LinedList"/>
    <dgm:cxn modelId="{32CC07D7-15FB-495E-97DD-F6997A628BF2}" srcId="{25F0F5E8-AB9F-4252-A0D9-A1933A3592A0}" destId="{07B4CE60-C1B9-45AC-9834-4B394242680C}" srcOrd="3" destOrd="0" parTransId="{072E028A-04FA-4E0E-ACF6-16E656324F94}" sibTransId="{3C19DB6C-007A-4580-B9CD-8EB6EBB094A8}"/>
    <dgm:cxn modelId="{BF1A4ADD-A10F-49D6-8070-D25FFDBB8CC6}" type="presOf" srcId="{28A8AA8F-9B2D-49AE-B4D9-A1E892473A90}" destId="{3F89A704-3903-441C-906E-06B2ABF816E7}" srcOrd="0" destOrd="0" presId="urn:microsoft.com/office/officeart/2008/layout/LinedList"/>
    <dgm:cxn modelId="{0D2471F4-D3F6-42B9-84A4-101D39518221}" srcId="{25F0F5E8-AB9F-4252-A0D9-A1933A3592A0}" destId="{1D0C0BD3-785E-4D77-B13D-67B06C48BCBC}" srcOrd="1" destOrd="0" parTransId="{ED3A2124-259F-4896-B28F-2E2C16110CCF}" sibTransId="{92B5C798-088B-4043-813E-A3E4FDC06E78}"/>
    <dgm:cxn modelId="{7E27D0AC-4B5F-4FC8-ABF9-47C21948A3CA}" type="presParOf" srcId="{5F6D4728-7399-4954-967F-B347C5FFDBE9}" destId="{E710A210-6D72-4F0A-BAEE-46EE514B4EFF}" srcOrd="0" destOrd="0" presId="urn:microsoft.com/office/officeart/2008/layout/LinedList"/>
    <dgm:cxn modelId="{56310EE2-7C8E-4BA5-8290-1D5F85824A98}" type="presParOf" srcId="{5F6D4728-7399-4954-967F-B347C5FFDBE9}" destId="{EDF3B218-4DF3-4C8B-B7C3-E72B976F35FC}" srcOrd="1" destOrd="0" presId="urn:microsoft.com/office/officeart/2008/layout/LinedList"/>
    <dgm:cxn modelId="{96B9A927-97E2-43EC-9709-31C41FEBC0E6}" type="presParOf" srcId="{EDF3B218-4DF3-4C8B-B7C3-E72B976F35FC}" destId="{7A2E82C8-0495-4151-BA4C-520AB54DC74D}" srcOrd="0" destOrd="0" presId="urn:microsoft.com/office/officeart/2008/layout/LinedList"/>
    <dgm:cxn modelId="{172EDFA8-F503-4054-A2BE-509783CB2EA6}" type="presParOf" srcId="{EDF3B218-4DF3-4C8B-B7C3-E72B976F35FC}" destId="{A98CE036-F2CF-4FDE-B0BA-7A91840BE1BB}" srcOrd="1" destOrd="0" presId="urn:microsoft.com/office/officeart/2008/layout/LinedList"/>
    <dgm:cxn modelId="{92916A62-E1E5-48A6-A728-872DEF23882A}" type="presParOf" srcId="{5F6D4728-7399-4954-967F-B347C5FFDBE9}" destId="{B74EF468-AA02-4BAA-9CCD-DDFC3622E0E4}" srcOrd="2" destOrd="0" presId="urn:microsoft.com/office/officeart/2008/layout/LinedList"/>
    <dgm:cxn modelId="{C622C926-E97C-42D7-BEFF-E205993507B7}" type="presParOf" srcId="{5F6D4728-7399-4954-967F-B347C5FFDBE9}" destId="{B68D1B5A-9955-4231-97EF-5F01E2660982}" srcOrd="3" destOrd="0" presId="urn:microsoft.com/office/officeart/2008/layout/LinedList"/>
    <dgm:cxn modelId="{51BEBBD0-6E84-4613-95A2-D989ECFE891F}" type="presParOf" srcId="{B68D1B5A-9955-4231-97EF-5F01E2660982}" destId="{71422468-73E0-4B4C-A38F-D5D0E7A550DD}" srcOrd="0" destOrd="0" presId="urn:microsoft.com/office/officeart/2008/layout/LinedList"/>
    <dgm:cxn modelId="{F7EBD33F-F4FE-4984-B339-EA22C5D16C30}" type="presParOf" srcId="{B68D1B5A-9955-4231-97EF-5F01E2660982}" destId="{E6F485CD-514D-46AC-9620-1212970715CF}" srcOrd="1" destOrd="0" presId="urn:microsoft.com/office/officeart/2008/layout/LinedList"/>
    <dgm:cxn modelId="{5B6C73AE-728C-4D47-B8DF-22321BD7C79D}" type="presParOf" srcId="{5F6D4728-7399-4954-967F-B347C5FFDBE9}" destId="{C6AB854B-C49B-43A9-89C3-5D60243E5FCA}" srcOrd="4" destOrd="0" presId="urn:microsoft.com/office/officeart/2008/layout/LinedList"/>
    <dgm:cxn modelId="{D30170E6-FA37-417B-BB4A-AE6DDB5E6489}" type="presParOf" srcId="{5F6D4728-7399-4954-967F-B347C5FFDBE9}" destId="{2E3277C0-12A6-4F2A-BEF0-CF4443A0CD3C}" srcOrd="5" destOrd="0" presId="urn:microsoft.com/office/officeart/2008/layout/LinedList"/>
    <dgm:cxn modelId="{92BB4BD5-1115-4AF2-B29A-0D4AC5CCDC2C}" type="presParOf" srcId="{2E3277C0-12A6-4F2A-BEF0-CF4443A0CD3C}" destId="{3F89A704-3903-441C-906E-06B2ABF816E7}" srcOrd="0" destOrd="0" presId="urn:microsoft.com/office/officeart/2008/layout/LinedList"/>
    <dgm:cxn modelId="{90FD2FBB-C706-4B1B-A84A-033455154C66}" type="presParOf" srcId="{2E3277C0-12A6-4F2A-BEF0-CF4443A0CD3C}" destId="{ED7783F6-8449-4CA0-835D-1D931F03834E}" srcOrd="1" destOrd="0" presId="urn:microsoft.com/office/officeart/2008/layout/LinedList"/>
    <dgm:cxn modelId="{C43BDF87-D87B-40E7-B181-309364E87F87}" type="presParOf" srcId="{5F6D4728-7399-4954-967F-B347C5FFDBE9}" destId="{A7CB1600-6D5A-452F-AC73-67760D42F2F0}" srcOrd="6" destOrd="0" presId="urn:microsoft.com/office/officeart/2008/layout/LinedList"/>
    <dgm:cxn modelId="{08449246-DF66-4844-AA44-2A837C7640F5}" type="presParOf" srcId="{5F6D4728-7399-4954-967F-B347C5FFDBE9}" destId="{6B37F992-FDD5-4F6A-914F-E3F33056E3EA}" srcOrd="7" destOrd="0" presId="urn:microsoft.com/office/officeart/2008/layout/LinedList"/>
    <dgm:cxn modelId="{7616D554-0FD7-4250-98F4-E61F845B7751}" type="presParOf" srcId="{6B37F992-FDD5-4F6A-914F-E3F33056E3EA}" destId="{02D7B6E7-AEA7-4D6B-81EB-3744676D4231}" srcOrd="0" destOrd="0" presId="urn:microsoft.com/office/officeart/2008/layout/LinedList"/>
    <dgm:cxn modelId="{17EFDD95-26ED-4AA8-A31B-DB68D1861905}" type="presParOf" srcId="{6B37F992-FDD5-4F6A-914F-E3F33056E3EA}" destId="{659AFA46-5D66-48E4-B469-46ED048C0A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6D63B-AD74-4F46-BEAB-86881857690A}">
      <dsp:nvSpPr>
        <dsp:cNvPr id="0" name=""/>
        <dsp:cNvSpPr/>
      </dsp:nvSpPr>
      <dsp:spPr>
        <a:xfrm>
          <a:off x="0" y="467127"/>
          <a:ext cx="6513603" cy="15947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can students have input into the classroom set-up and/or station options to better build buy-in and ownership?  </a:t>
          </a:r>
        </a:p>
      </dsp:txBody>
      <dsp:txXfrm>
        <a:off x="77847" y="544974"/>
        <a:ext cx="6357909" cy="1439016"/>
      </dsp:txXfrm>
    </dsp:sp>
    <dsp:sp modelId="{5B87E1DB-5825-49F8-A9C7-DD8ECFE60ED6}">
      <dsp:nvSpPr>
        <dsp:cNvPr id="0" name=""/>
        <dsp:cNvSpPr/>
      </dsp:nvSpPr>
      <dsp:spPr>
        <a:xfrm>
          <a:off x="0" y="2145357"/>
          <a:ext cx="6513603" cy="15947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do your students learn best? Is that involved in your classroom design?</a:t>
          </a:r>
        </a:p>
      </dsp:txBody>
      <dsp:txXfrm>
        <a:off x="77847" y="2223204"/>
        <a:ext cx="6357909" cy="1439016"/>
      </dsp:txXfrm>
    </dsp:sp>
    <dsp:sp modelId="{A9D1900F-E65C-4338-8591-E83A55C856C0}">
      <dsp:nvSpPr>
        <dsp:cNvPr id="0" name=""/>
        <dsp:cNvSpPr/>
      </dsp:nvSpPr>
      <dsp:spPr>
        <a:xfrm>
          <a:off x="0" y="3823588"/>
          <a:ext cx="6513603" cy="15947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Are students currently given choices around where and how they learn?</a:t>
          </a:r>
        </a:p>
      </dsp:txBody>
      <dsp:txXfrm>
        <a:off x="77847" y="3901435"/>
        <a:ext cx="6357909" cy="1439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3B3D5-64BA-4FED-88A2-D28994CB2236}">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BB90C-C7D9-4FF3-A024-F455DDD454A5}">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59BE7B-D2E0-42FE-BC55-6ADAF7165591}">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What is your goal when creating stations in your classroom?</a:t>
          </a:r>
        </a:p>
      </dsp:txBody>
      <dsp:txXfrm>
        <a:off x="1429899" y="2442"/>
        <a:ext cx="5083704" cy="1238008"/>
      </dsp:txXfrm>
    </dsp:sp>
    <dsp:sp modelId="{9D4FCE66-2B22-47E9-AFD4-CD3931ED748B}">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141C4-416C-4D19-88F3-3BA4CFE0B0BE}">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9319A-D94D-4966-80B8-E6330FC45031}">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How do you envision the current classroom climate shifting as a result of creating stations?</a:t>
          </a:r>
        </a:p>
      </dsp:txBody>
      <dsp:txXfrm>
        <a:off x="1429899" y="1549953"/>
        <a:ext cx="5083704" cy="1238008"/>
      </dsp:txXfrm>
    </dsp:sp>
    <dsp:sp modelId="{EBCF1E7D-FF64-48BF-A016-32B34D248FB9}">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D3CC39-437A-4D6F-98E6-86D795E46DC4}">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78C6C5-CC93-4BCE-AC9E-47306D0C8E9F}">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What will students be doing at each station?</a:t>
          </a:r>
        </a:p>
      </dsp:txBody>
      <dsp:txXfrm>
        <a:off x="1429899" y="3097464"/>
        <a:ext cx="5083704" cy="1238008"/>
      </dsp:txXfrm>
    </dsp:sp>
    <dsp:sp modelId="{701C5FA0-A2DF-4650-8D23-8FFACDC9EC63}">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CCF46-FBAC-4725-B5F9-7C77EAAFE670}">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8CDE38-AFCD-47CD-8A85-BF5018589400}">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Reflecting on these answers will help you build a space that meets your students’ and your needs as opposed to just building a space that seems fun in theory!</a:t>
          </a:r>
        </a:p>
      </dsp:txBody>
      <dsp:txXfrm>
        <a:off x="1429899" y="4644974"/>
        <a:ext cx="5083704" cy="1238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0A210-6D72-4F0A-BAEE-46EE514B4EFF}">
      <dsp:nvSpPr>
        <dsp:cNvPr id="0" name=""/>
        <dsp:cNvSpPr/>
      </dsp:nvSpPr>
      <dsp:spPr>
        <a:xfrm>
          <a:off x="0" y="0"/>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2E82C8-0495-4151-BA4C-520AB54DC74D}">
      <dsp:nvSpPr>
        <dsp:cNvPr id="0" name=""/>
        <dsp:cNvSpPr/>
      </dsp:nvSpPr>
      <dsp:spPr>
        <a:xfrm>
          <a:off x="0" y="0"/>
          <a:ext cx="6513603" cy="14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Where do you want to position the small group (so you can see the rest of the class as well as engage with the small group)?</a:t>
          </a:r>
        </a:p>
      </dsp:txBody>
      <dsp:txXfrm>
        <a:off x="0" y="0"/>
        <a:ext cx="6513603" cy="1471356"/>
      </dsp:txXfrm>
    </dsp:sp>
    <dsp:sp modelId="{B74EF468-AA02-4BAA-9CCD-DDFC3622E0E4}">
      <dsp:nvSpPr>
        <dsp:cNvPr id="0" name=""/>
        <dsp:cNvSpPr/>
      </dsp:nvSpPr>
      <dsp:spPr>
        <a:xfrm>
          <a:off x="0" y="1471356"/>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22468-73E0-4B4C-A38F-D5D0E7A550DD}">
      <dsp:nvSpPr>
        <dsp:cNvPr id="0" name=""/>
        <dsp:cNvSpPr/>
      </dsp:nvSpPr>
      <dsp:spPr>
        <a:xfrm>
          <a:off x="0" y="1471356"/>
          <a:ext cx="6513603" cy="14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How many devices do you need? Where and how are they charged?</a:t>
          </a:r>
        </a:p>
      </dsp:txBody>
      <dsp:txXfrm>
        <a:off x="0" y="1471356"/>
        <a:ext cx="6513603" cy="1471356"/>
      </dsp:txXfrm>
    </dsp:sp>
    <dsp:sp modelId="{C6AB854B-C49B-43A9-89C3-5D60243E5FCA}">
      <dsp:nvSpPr>
        <dsp:cNvPr id="0" name=""/>
        <dsp:cNvSpPr/>
      </dsp:nvSpPr>
      <dsp:spPr>
        <a:xfrm>
          <a:off x="0" y="2942712"/>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9A704-3903-441C-906E-06B2ABF816E7}">
      <dsp:nvSpPr>
        <dsp:cNvPr id="0" name=""/>
        <dsp:cNvSpPr/>
      </dsp:nvSpPr>
      <dsp:spPr>
        <a:xfrm>
          <a:off x="0" y="2942713"/>
          <a:ext cx="6513603" cy="14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Do you want some choice spaces where students can work by themselves or in bigger groups?</a:t>
          </a:r>
        </a:p>
      </dsp:txBody>
      <dsp:txXfrm>
        <a:off x="0" y="2942713"/>
        <a:ext cx="6513603" cy="1471356"/>
      </dsp:txXfrm>
    </dsp:sp>
    <dsp:sp modelId="{A7CB1600-6D5A-452F-AC73-67760D42F2F0}">
      <dsp:nvSpPr>
        <dsp:cNvPr id="0" name=""/>
        <dsp:cNvSpPr/>
      </dsp:nvSpPr>
      <dsp:spPr>
        <a:xfrm>
          <a:off x="0" y="4414069"/>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7B6E7-AEA7-4D6B-81EB-3744676D4231}">
      <dsp:nvSpPr>
        <dsp:cNvPr id="0" name=""/>
        <dsp:cNvSpPr/>
      </dsp:nvSpPr>
      <dsp:spPr>
        <a:xfrm>
          <a:off x="0" y="4414069"/>
          <a:ext cx="6513603" cy="14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How can you utilize your current furniture in new ways?</a:t>
          </a:r>
        </a:p>
      </dsp:txBody>
      <dsp:txXfrm>
        <a:off x="0" y="4414069"/>
        <a:ext cx="6513603" cy="14713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4F11-6C28-4F85-B47B-D490DE9CA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31640-C9F9-4489-AE6B-E3A12E58C5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E7CF7F-E7E2-47EB-B16D-AF7CA12FD721}"/>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5" name="Footer Placeholder 4">
            <a:extLst>
              <a:ext uri="{FF2B5EF4-FFF2-40B4-BE49-F238E27FC236}">
                <a16:creationId xmlns:a16="http://schemas.microsoft.com/office/drawing/2014/main" id="{5F83F63A-D9B0-4A5B-81D6-6A3B6BAB7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F2720-C5DF-4634-A27C-C2443801696C}"/>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37659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81C4-FD01-4C99-AC23-6561E1288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E9A745-0546-4C02-8D96-5F385B96A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26DD2-408B-42F2-A42B-D61F3B99BA30}"/>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5" name="Footer Placeholder 4">
            <a:extLst>
              <a:ext uri="{FF2B5EF4-FFF2-40B4-BE49-F238E27FC236}">
                <a16:creationId xmlns:a16="http://schemas.microsoft.com/office/drawing/2014/main" id="{49FD80EB-4989-4888-B286-032C4C61D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5D51C-5DE2-4508-9750-8060037D1DB6}"/>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316406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4B1F2-43F6-4230-9B2A-C6A2566F3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93401B-AFA3-465E-9FE8-230BEEB5A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3FCA9-CF9E-4236-B345-A1EFD04E5A32}"/>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5" name="Footer Placeholder 4">
            <a:extLst>
              <a:ext uri="{FF2B5EF4-FFF2-40B4-BE49-F238E27FC236}">
                <a16:creationId xmlns:a16="http://schemas.microsoft.com/office/drawing/2014/main" id="{885285FC-3217-49BC-9742-3AC320E2C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9780C-387B-47B2-8066-4F0550F70CC1}"/>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261808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33B6-CD0C-4A77-A02D-A11C87FA23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DD2AF-D92A-42DA-BFED-CDDC3DF41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7CC94-02CF-4649-BCC1-480D313131C3}"/>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5" name="Footer Placeholder 4">
            <a:extLst>
              <a:ext uri="{FF2B5EF4-FFF2-40B4-BE49-F238E27FC236}">
                <a16:creationId xmlns:a16="http://schemas.microsoft.com/office/drawing/2014/main" id="{2CB94BEB-5E7A-421A-A7D1-0647D7E74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3E5DA-F48D-4BB6-8A49-CEAFC4B0715A}"/>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156657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F396-58D0-4866-8993-4CE746FD5F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E1296-84F5-4528-8053-C3D903B3A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03EA32-726A-4017-9060-4007026AF341}"/>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5" name="Footer Placeholder 4">
            <a:extLst>
              <a:ext uri="{FF2B5EF4-FFF2-40B4-BE49-F238E27FC236}">
                <a16:creationId xmlns:a16="http://schemas.microsoft.com/office/drawing/2014/main" id="{C4D1FDA7-A9CE-46E8-A54A-BF778AC9A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CEFDA-C571-4C4A-A423-2BA8E714C614}"/>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261068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70CF-1251-452C-9904-E0847ABDB7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4BF49-A82A-444A-93ED-072346D892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798BC6-6D9D-4D15-B2F8-5BB58AFBEC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26639-2355-49A8-9385-8A01DBAE26CC}"/>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6" name="Footer Placeholder 5">
            <a:extLst>
              <a:ext uri="{FF2B5EF4-FFF2-40B4-BE49-F238E27FC236}">
                <a16:creationId xmlns:a16="http://schemas.microsoft.com/office/drawing/2014/main" id="{9DC3C2A0-EA75-49BA-A4ED-2403EE2A2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42EF2-E910-495E-80E1-3134C2438D8A}"/>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21079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9FA9-32FA-45E6-9C6D-7A38B02EDC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DF88CC-AB0A-4F90-889F-CA26779A7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F3435-508D-4E2B-94A4-F389A80570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66F9B1-62C7-4FC0-8D23-346C5F27F5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B7C9B-63D1-4858-80EC-D448DDFE5C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D0CAA4-4BF3-4383-96A3-B7E92FF2D9E8}"/>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8" name="Footer Placeholder 7">
            <a:extLst>
              <a:ext uri="{FF2B5EF4-FFF2-40B4-BE49-F238E27FC236}">
                <a16:creationId xmlns:a16="http://schemas.microsoft.com/office/drawing/2014/main" id="{DA7E33B1-9E37-40B3-9AA8-9F793BA664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44A544-8FA2-4555-B768-26434E395B95}"/>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62026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E5C2-5399-49B0-9153-6AECA359CF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80197C-0F38-4B45-98E4-4D6349612E63}"/>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4" name="Footer Placeholder 3">
            <a:extLst>
              <a:ext uri="{FF2B5EF4-FFF2-40B4-BE49-F238E27FC236}">
                <a16:creationId xmlns:a16="http://schemas.microsoft.com/office/drawing/2014/main" id="{25E844E4-87A1-4472-A5ED-7BA3669D8B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CEE50-094B-47A2-ABCF-AC85A3935031}"/>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121163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41A96-DBF5-418E-8361-81057D358F50}"/>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3" name="Footer Placeholder 2">
            <a:extLst>
              <a:ext uri="{FF2B5EF4-FFF2-40B4-BE49-F238E27FC236}">
                <a16:creationId xmlns:a16="http://schemas.microsoft.com/office/drawing/2014/main" id="{6E4D7ECD-1B10-4C3F-BD35-0C777A9BEE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E50D3-ADE0-4831-850F-731C4D1EBDFD}"/>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62809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6DD3-1D5B-4331-B11A-869899918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7F577B-A16E-4AE7-8FE3-DC595EBC8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3EC8E3-F3B2-4DAC-BE1F-48F9E895F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50D4B-D85F-4C48-889A-C0A7D3408B90}"/>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6" name="Footer Placeholder 5">
            <a:extLst>
              <a:ext uri="{FF2B5EF4-FFF2-40B4-BE49-F238E27FC236}">
                <a16:creationId xmlns:a16="http://schemas.microsoft.com/office/drawing/2014/main" id="{91E94B66-C1B9-4BE9-8970-86002D8F7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A4B54-4BB6-4048-949E-A2B94C4184E6}"/>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391096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2E5B-F8DA-4FF1-8DD5-23356D77A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CA3EE7-A135-45F5-9A8B-2B1D3FE05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FE358-53BF-4E04-A763-36EBE0111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150C5-8BE9-41F6-808D-3C1E028C8B6F}"/>
              </a:ext>
            </a:extLst>
          </p:cNvPr>
          <p:cNvSpPr>
            <a:spLocks noGrp="1"/>
          </p:cNvSpPr>
          <p:nvPr>
            <p:ph type="dt" sz="half" idx="10"/>
          </p:nvPr>
        </p:nvSpPr>
        <p:spPr/>
        <p:txBody>
          <a:bodyPr/>
          <a:lstStyle/>
          <a:p>
            <a:fld id="{D3B555DF-8F00-444C-8AB1-F017D645306A}" type="datetimeFigureOut">
              <a:rPr lang="en-US" smtClean="0"/>
              <a:t>9/19/2019</a:t>
            </a:fld>
            <a:endParaRPr lang="en-US"/>
          </a:p>
        </p:txBody>
      </p:sp>
      <p:sp>
        <p:nvSpPr>
          <p:cNvPr id="6" name="Footer Placeholder 5">
            <a:extLst>
              <a:ext uri="{FF2B5EF4-FFF2-40B4-BE49-F238E27FC236}">
                <a16:creationId xmlns:a16="http://schemas.microsoft.com/office/drawing/2014/main" id="{DE95F04D-9532-418F-B29E-AF70A9F25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CAE17-E7DA-406C-B9B1-DFBECEDDCF45}"/>
              </a:ext>
            </a:extLst>
          </p:cNvPr>
          <p:cNvSpPr>
            <a:spLocks noGrp="1"/>
          </p:cNvSpPr>
          <p:nvPr>
            <p:ph type="sldNum" sz="quarter" idx="12"/>
          </p:nvPr>
        </p:nvSpPr>
        <p:spPr/>
        <p:txBody>
          <a:bodyPr/>
          <a:lstStyle/>
          <a:p>
            <a:fld id="{18C732F1-8CFA-4DE8-8849-1D113A6CF867}" type="slidenum">
              <a:rPr lang="en-US" smtClean="0"/>
              <a:t>‹#›</a:t>
            </a:fld>
            <a:endParaRPr lang="en-US"/>
          </a:p>
        </p:txBody>
      </p:sp>
    </p:spTree>
    <p:extLst>
      <p:ext uri="{BB962C8B-B14F-4D97-AF65-F5344CB8AC3E}">
        <p14:creationId xmlns:p14="http://schemas.microsoft.com/office/powerpoint/2010/main" val="202943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81A84B-DC88-4E83-838A-A765EDDFD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38DD75-04E0-4976-AC60-4B90F5C6C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42EEF-75CE-4E7D-B12A-C965CFA22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555DF-8F00-444C-8AB1-F017D645306A}" type="datetimeFigureOut">
              <a:rPr lang="en-US" smtClean="0"/>
              <a:t>9/19/2019</a:t>
            </a:fld>
            <a:endParaRPr lang="en-US"/>
          </a:p>
        </p:txBody>
      </p:sp>
      <p:sp>
        <p:nvSpPr>
          <p:cNvPr id="5" name="Footer Placeholder 4">
            <a:extLst>
              <a:ext uri="{FF2B5EF4-FFF2-40B4-BE49-F238E27FC236}">
                <a16:creationId xmlns:a16="http://schemas.microsoft.com/office/drawing/2014/main" id="{CF3C110E-3E62-42EC-9E08-6A9DEDD02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737EF7-AD3C-4D68-A0D8-245DAE858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732F1-8CFA-4DE8-8849-1D113A6CF867}" type="slidenum">
              <a:rPr lang="en-US" smtClean="0"/>
              <a:t>‹#›</a:t>
            </a:fld>
            <a:endParaRPr lang="en-US"/>
          </a:p>
        </p:txBody>
      </p:sp>
    </p:spTree>
    <p:extLst>
      <p:ext uri="{BB962C8B-B14F-4D97-AF65-F5344CB8AC3E}">
        <p14:creationId xmlns:p14="http://schemas.microsoft.com/office/powerpoint/2010/main" val="269420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tlintucker.com/2018/09/10-tips-station-rotation-model/" TargetMode="External"/><Relationship Id="rId2" Type="http://schemas.openxmlformats.org/officeDocument/2006/relationships/hyperlink" Target="http://content.powermylearning.org/wp-content/uploads/9-Practical-Tips-for-Setting-Up-Blended-Learning-Stations-in-Your-Classroom.pdf" TargetMode="External"/><Relationship Id="rId1" Type="http://schemas.openxmlformats.org/officeDocument/2006/relationships/slideLayout" Target="../slideLayouts/slideLayout2.xml"/><Relationship Id="rId4" Type="http://schemas.openxmlformats.org/officeDocument/2006/relationships/hyperlink" Target="https://www.edelements.com/hubfs/Resources%20without%20LPs/Station-Rotation-7.12.17.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45D964-D17B-4475-96AE-49AAAF293A40}"/>
              </a:ext>
            </a:extLst>
          </p:cNvPr>
          <p:cNvSpPr>
            <a:spLocks noGrp="1"/>
          </p:cNvSpPr>
          <p:nvPr>
            <p:ph type="ctrTitle"/>
          </p:nvPr>
        </p:nvSpPr>
        <p:spPr>
          <a:xfrm>
            <a:off x="838199" y="4525347"/>
            <a:ext cx="6801321" cy="1737360"/>
          </a:xfrm>
        </p:spPr>
        <p:txBody>
          <a:bodyPr anchor="ctr">
            <a:normAutofit/>
          </a:bodyPr>
          <a:lstStyle/>
          <a:p>
            <a:pPr algn="r"/>
            <a:r>
              <a:rPr lang="en-US" sz="3800"/>
              <a:t>How do I set up a station rotation model in my classroom? </a:t>
            </a:r>
          </a:p>
        </p:txBody>
      </p:sp>
      <p:sp>
        <p:nvSpPr>
          <p:cNvPr id="3" name="Subtitle 2">
            <a:extLst>
              <a:ext uri="{FF2B5EF4-FFF2-40B4-BE49-F238E27FC236}">
                <a16:creationId xmlns:a16="http://schemas.microsoft.com/office/drawing/2014/main" id="{503DC92B-42F5-49E7-8078-9D3F3B30D285}"/>
              </a:ext>
            </a:extLst>
          </p:cNvPr>
          <p:cNvSpPr>
            <a:spLocks noGrp="1"/>
          </p:cNvSpPr>
          <p:nvPr>
            <p:ph type="subTitle" idx="1"/>
          </p:nvPr>
        </p:nvSpPr>
        <p:spPr>
          <a:xfrm>
            <a:off x="7961258" y="4525347"/>
            <a:ext cx="3258675" cy="1737360"/>
          </a:xfrm>
        </p:spPr>
        <p:txBody>
          <a:bodyPr anchor="ctr">
            <a:normAutofit/>
          </a:bodyPr>
          <a:lstStyle/>
          <a:p>
            <a:pPr algn="l"/>
            <a:endParaRPr lang="en-US"/>
          </a:p>
          <a:p>
            <a:pPr algn="l"/>
            <a:r>
              <a:rPr lang="en-US"/>
              <a:t>What do I know?/What do I want to know?</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13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2C34CD-5130-4471-B47A-4923953BDC15}"/>
              </a:ext>
            </a:extLst>
          </p:cNvPr>
          <p:cNvPicPr>
            <a:picLocks noChangeAspect="1"/>
          </p:cNvPicPr>
          <p:nvPr/>
        </p:nvPicPr>
        <p:blipFill>
          <a:blip r:embed="rId2"/>
          <a:stretch>
            <a:fillRect/>
          </a:stretch>
        </p:blipFill>
        <p:spPr>
          <a:xfrm>
            <a:off x="3327094" y="149325"/>
            <a:ext cx="5618602" cy="6655043"/>
          </a:xfrm>
          <a:prstGeom prst="rect">
            <a:avLst/>
          </a:prstGeom>
        </p:spPr>
      </p:pic>
    </p:spTree>
    <p:extLst>
      <p:ext uri="{BB962C8B-B14F-4D97-AF65-F5344CB8AC3E}">
        <p14:creationId xmlns:p14="http://schemas.microsoft.com/office/powerpoint/2010/main" val="4267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E0FC4-2762-49DF-95F2-31B9EF3C93AF}"/>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Routines: How will students move around the space? Use the space?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BAF06A-6034-4719-B879-56516284343A}"/>
              </a:ext>
            </a:extLst>
          </p:cNvPr>
          <p:cNvSpPr>
            <a:spLocks noGrp="1"/>
          </p:cNvSpPr>
          <p:nvPr>
            <p:ph idx="1"/>
          </p:nvPr>
        </p:nvSpPr>
        <p:spPr>
          <a:xfrm>
            <a:off x="4976031" y="963877"/>
            <a:ext cx="6377769" cy="4930246"/>
          </a:xfrm>
        </p:spPr>
        <p:txBody>
          <a:bodyPr anchor="ctr">
            <a:normAutofit/>
          </a:bodyPr>
          <a:lstStyle/>
          <a:p>
            <a:r>
              <a:rPr lang="en-US" sz="2400"/>
              <a:t>Once you have designed your space, you need to think about how students will move, enter, exit, and monitor themselves when they are in the various stations. Rolling out strong routines can help you use your time more efficiently and effectively, while also giving students clear expectations around behaviors and actions throughout the class time.</a:t>
            </a:r>
          </a:p>
        </p:txBody>
      </p:sp>
    </p:spTree>
    <p:extLst>
      <p:ext uri="{BB962C8B-B14F-4D97-AF65-F5344CB8AC3E}">
        <p14:creationId xmlns:p14="http://schemas.microsoft.com/office/powerpoint/2010/main" val="316829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65B13-26CE-44F1-A180-D0C9B40FD9E2}"/>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sz="3200">
                <a:solidFill>
                  <a:srgbClr val="262626"/>
                </a:solidFill>
              </a:rPr>
              <a:t>Routines:</a:t>
            </a:r>
          </a:p>
        </p:txBody>
      </p:sp>
      <p:sp>
        <p:nvSpPr>
          <p:cNvPr id="3" name="Content Placeholder 2">
            <a:extLst>
              <a:ext uri="{FF2B5EF4-FFF2-40B4-BE49-F238E27FC236}">
                <a16:creationId xmlns:a16="http://schemas.microsoft.com/office/drawing/2014/main" id="{8C717C49-63FB-4D77-AF29-D0F1E6410B5B}"/>
              </a:ext>
            </a:extLst>
          </p:cNvPr>
          <p:cNvSpPr>
            <a:spLocks noGrp="1"/>
          </p:cNvSpPr>
          <p:nvPr>
            <p:ph idx="1"/>
          </p:nvPr>
        </p:nvSpPr>
        <p:spPr>
          <a:xfrm>
            <a:off x="6049182" y="802638"/>
            <a:ext cx="5408696" cy="5252722"/>
          </a:xfrm>
        </p:spPr>
        <p:txBody>
          <a:bodyPr anchor="ctr">
            <a:normAutofit/>
          </a:bodyPr>
          <a:lstStyle/>
          <a:p>
            <a:r>
              <a:rPr lang="en-US" sz="2400"/>
              <a:t>When exploring these resources, remember routines shouldn’t be just copied and pasted since they should match your, your students’, and your classroom’s needs. You also don’t need to do every routine at once. It is important to roll out routines slowly so that students can master one at a time and see meaning in the why and how.</a:t>
            </a:r>
          </a:p>
        </p:txBody>
      </p:sp>
    </p:spTree>
    <p:extLst>
      <p:ext uri="{BB962C8B-B14F-4D97-AF65-F5344CB8AC3E}">
        <p14:creationId xmlns:p14="http://schemas.microsoft.com/office/powerpoint/2010/main" val="299173390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6312A1-7CB6-4A34-AECC-2ED9D667E3C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Practical Tips for Setting Up  Learning Stations in Your Classroom</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F5952B-DD4C-4C6A-A399-EC5A038107A0}"/>
              </a:ext>
            </a:extLst>
          </p:cNvPr>
          <p:cNvSpPr>
            <a:spLocks noGrp="1"/>
          </p:cNvSpPr>
          <p:nvPr>
            <p:ph idx="1"/>
          </p:nvPr>
        </p:nvSpPr>
        <p:spPr>
          <a:xfrm>
            <a:off x="4976031" y="963877"/>
            <a:ext cx="6377769" cy="4930246"/>
          </a:xfrm>
        </p:spPr>
        <p:txBody>
          <a:bodyPr anchor="ctr">
            <a:normAutofit/>
          </a:bodyPr>
          <a:lstStyle/>
          <a:p>
            <a:r>
              <a:rPr lang="en-US" sz="2400">
                <a:hlinkClick r:id="rId2"/>
              </a:rPr>
              <a:t>http://content.powermylearning.org/wp-content/uploads/9-Practical-Tips-for-Setting-Up-Blended-Learning-Stations-in-Your-Classroom.pdf</a:t>
            </a:r>
            <a:endParaRPr lang="en-US" sz="2400"/>
          </a:p>
          <a:p>
            <a:endParaRPr lang="en-US" sz="2400"/>
          </a:p>
          <a:p>
            <a:r>
              <a:rPr lang="en-US" sz="2400">
                <a:hlinkClick r:id="rId3"/>
              </a:rPr>
              <a:t>https://catlintucker.com/2018/09/10-tips-station-rotation-model/</a:t>
            </a:r>
            <a:endParaRPr lang="en-US" sz="2400"/>
          </a:p>
          <a:p>
            <a:endParaRPr lang="en-US" sz="2400"/>
          </a:p>
          <a:p>
            <a:r>
              <a:rPr lang="en-US" sz="2400">
                <a:hlinkClick r:id="rId4"/>
              </a:rPr>
              <a:t>https://www.edelements.com/hubfs/Resources%20without%20LPs/Station-Rotation-7.12.17.pdf</a:t>
            </a:r>
            <a:endParaRPr lang="en-US" sz="2400"/>
          </a:p>
          <a:p>
            <a:endParaRPr lang="en-US" sz="2400"/>
          </a:p>
        </p:txBody>
      </p:sp>
    </p:spTree>
    <p:extLst>
      <p:ext uri="{BB962C8B-B14F-4D97-AF65-F5344CB8AC3E}">
        <p14:creationId xmlns:p14="http://schemas.microsoft.com/office/powerpoint/2010/main" val="197807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1A4730-5C92-466D-9D3B-16613790EC98}"/>
              </a:ext>
            </a:extLst>
          </p:cNvPr>
          <p:cNvSpPr/>
          <p:nvPr/>
        </p:nvSpPr>
        <p:spPr>
          <a:xfrm>
            <a:off x="114299" y="314325"/>
            <a:ext cx="11439525" cy="6247864"/>
          </a:xfrm>
          <a:prstGeom prst="rect">
            <a:avLst/>
          </a:prstGeom>
        </p:spPr>
        <p:txBody>
          <a:bodyPr wrap="square">
            <a:spAutoFit/>
          </a:bodyPr>
          <a:lstStyle/>
          <a:p>
            <a:r>
              <a:rPr lang="en-US" sz="4000" dirty="0"/>
              <a:t>Centers have been used in many traditional elementary schools for decades to differentiate, scaffold, and personalize for student needs in a low-tech way. With current programs and tech options, centers can evolve to even more strategic station rotations where students can take agency of their own learning and access content where they are in a personalized manner. In order to do this, three main aspects of your classroom need to be revisited and/or refined to best support implementation. </a:t>
            </a:r>
          </a:p>
        </p:txBody>
      </p:sp>
    </p:spTree>
    <p:extLst>
      <p:ext uri="{BB962C8B-B14F-4D97-AF65-F5344CB8AC3E}">
        <p14:creationId xmlns:p14="http://schemas.microsoft.com/office/powerpoint/2010/main" val="362860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0FCC88-E8D6-4D9D-8DA1-41BA0EF7E2C5}"/>
              </a:ext>
            </a:extLst>
          </p:cNvPr>
          <p:cNvSpPr>
            <a:spLocks noGrp="1"/>
          </p:cNvSpPr>
          <p:nvPr>
            <p:ph type="title"/>
          </p:nvPr>
        </p:nvSpPr>
        <p:spPr>
          <a:xfrm>
            <a:off x="863029" y="1012004"/>
            <a:ext cx="3416158" cy="4795408"/>
          </a:xfrm>
        </p:spPr>
        <p:txBody>
          <a:bodyPr>
            <a:normAutofit/>
          </a:bodyPr>
          <a:lstStyle/>
          <a:p>
            <a:r>
              <a:rPr lang="en-US" sz="4100">
                <a:solidFill>
                  <a:srgbClr val="FFFFFF"/>
                </a:solidFill>
              </a:rPr>
              <a:t>Culture: How can students take ownership of their own learning? How is it tied to space?</a:t>
            </a:r>
          </a:p>
        </p:txBody>
      </p:sp>
      <p:graphicFrame>
        <p:nvGraphicFramePr>
          <p:cNvPr id="5" name="Content Placeholder 2">
            <a:extLst>
              <a:ext uri="{FF2B5EF4-FFF2-40B4-BE49-F238E27FC236}">
                <a16:creationId xmlns:a16="http://schemas.microsoft.com/office/drawing/2014/main" id="{B6D58E66-FC90-404A-BD6B-B8D2910341E3}"/>
              </a:ext>
            </a:extLst>
          </p:cNvPr>
          <p:cNvGraphicFramePr>
            <a:graphicFrameLocks noGrp="1"/>
          </p:cNvGraphicFramePr>
          <p:nvPr>
            <p:ph idx="1"/>
            <p:extLst>
              <p:ext uri="{D42A27DB-BD31-4B8C-83A1-F6EECF244321}">
                <p14:modId xmlns:p14="http://schemas.microsoft.com/office/powerpoint/2010/main" val="10131395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51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47EA-2849-4989-A636-8F894DD71816}"/>
              </a:ext>
            </a:extLst>
          </p:cNvPr>
          <p:cNvSpPr>
            <a:spLocks noGrp="1"/>
          </p:cNvSpPr>
          <p:nvPr>
            <p:ph type="title"/>
          </p:nvPr>
        </p:nvSpPr>
        <p:spPr/>
        <p:txBody>
          <a:bodyPr/>
          <a:lstStyle/>
          <a:p>
            <a:r>
              <a:rPr lang="en-US" dirty="0"/>
              <a:t>Space: How can you reallocate/reinvent space and the way your students use it?</a:t>
            </a:r>
          </a:p>
        </p:txBody>
      </p:sp>
      <p:sp>
        <p:nvSpPr>
          <p:cNvPr id="3" name="Content Placeholder 2">
            <a:extLst>
              <a:ext uri="{FF2B5EF4-FFF2-40B4-BE49-F238E27FC236}">
                <a16:creationId xmlns:a16="http://schemas.microsoft.com/office/drawing/2014/main" id="{9153D2C1-C5C8-4544-B036-A64283CE3885}"/>
              </a:ext>
            </a:extLst>
          </p:cNvPr>
          <p:cNvSpPr>
            <a:spLocks noGrp="1"/>
          </p:cNvSpPr>
          <p:nvPr>
            <p:ph idx="1"/>
          </p:nvPr>
        </p:nvSpPr>
        <p:spPr/>
        <p:txBody>
          <a:bodyPr/>
          <a:lstStyle/>
          <a:p>
            <a:r>
              <a:rPr lang="en-US" dirty="0"/>
              <a:t>Space can mean many things: how you position your furniture, how you utilize hallways and doors, and even where you store materials and resources for students to access. In order to set up stations, you need to figure out how many stations you would like to set up, where they will be, what students will be doing, and where and how students will learn. Many classrooms start with three stations: a small group for directed instruction, an independent workstation, and a collaboration section. Each of these areas can utilize different materials, include tech or no tech, and give students time to learn in multiple ways.</a:t>
            </a:r>
          </a:p>
        </p:txBody>
      </p:sp>
    </p:spTree>
    <p:extLst>
      <p:ext uri="{BB962C8B-B14F-4D97-AF65-F5344CB8AC3E}">
        <p14:creationId xmlns:p14="http://schemas.microsoft.com/office/powerpoint/2010/main" val="368786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62EFAF-55DE-4D27-986A-151D04453DBA}"/>
              </a:ext>
            </a:extLst>
          </p:cNvPr>
          <p:cNvSpPr>
            <a:spLocks noGrp="1"/>
          </p:cNvSpPr>
          <p:nvPr>
            <p:ph type="title"/>
          </p:nvPr>
        </p:nvSpPr>
        <p:spPr>
          <a:xfrm>
            <a:off x="863029" y="1012004"/>
            <a:ext cx="3416158" cy="4795408"/>
          </a:xfrm>
        </p:spPr>
        <p:txBody>
          <a:bodyPr>
            <a:normAutofit/>
          </a:bodyPr>
          <a:lstStyle/>
          <a:p>
            <a:r>
              <a:rPr lang="en-US" sz="4100">
                <a:solidFill>
                  <a:srgbClr val="FFFFFF"/>
                </a:solidFill>
              </a:rPr>
              <a:t>Before you begin exploring or designing, take a moment to think about a few key questions: </a:t>
            </a:r>
          </a:p>
        </p:txBody>
      </p:sp>
      <p:graphicFrame>
        <p:nvGraphicFramePr>
          <p:cNvPr id="5" name="Content Placeholder 2">
            <a:extLst>
              <a:ext uri="{FF2B5EF4-FFF2-40B4-BE49-F238E27FC236}">
                <a16:creationId xmlns:a16="http://schemas.microsoft.com/office/drawing/2014/main" id="{0FBC1865-CB98-40BC-955E-36112081FB0C}"/>
              </a:ext>
            </a:extLst>
          </p:cNvPr>
          <p:cNvGraphicFramePr>
            <a:graphicFrameLocks noGrp="1"/>
          </p:cNvGraphicFramePr>
          <p:nvPr>
            <p:ph idx="1"/>
            <p:extLst>
              <p:ext uri="{D42A27DB-BD31-4B8C-83A1-F6EECF244321}">
                <p14:modId xmlns:p14="http://schemas.microsoft.com/office/powerpoint/2010/main" val="2330370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59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C83ABB-5177-4C80-9D03-46F17FB49938}"/>
              </a:ext>
            </a:extLst>
          </p:cNvPr>
          <p:cNvSpPr>
            <a:spLocks noGrp="1"/>
          </p:cNvSpPr>
          <p:nvPr>
            <p:ph type="title"/>
          </p:nvPr>
        </p:nvSpPr>
        <p:spPr>
          <a:xfrm>
            <a:off x="863029" y="1012004"/>
            <a:ext cx="3416158" cy="4795408"/>
          </a:xfrm>
        </p:spPr>
        <p:txBody>
          <a:bodyPr>
            <a:normAutofit/>
          </a:bodyPr>
          <a:lstStyle/>
          <a:p>
            <a:r>
              <a:rPr lang="en-US">
                <a:solidFill>
                  <a:srgbClr val="FFFFFF"/>
                </a:solidFill>
              </a:rPr>
              <a:t>When looking through these strategies, ask yourself:</a:t>
            </a:r>
          </a:p>
        </p:txBody>
      </p:sp>
      <p:graphicFrame>
        <p:nvGraphicFramePr>
          <p:cNvPr id="5" name="Content Placeholder 2">
            <a:extLst>
              <a:ext uri="{FF2B5EF4-FFF2-40B4-BE49-F238E27FC236}">
                <a16:creationId xmlns:a16="http://schemas.microsoft.com/office/drawing/2014/main" id="{3C61E1E9-902D-41F0-8F16-96171D735201}"/>
              </a:ext>
            </a:extLst>
          </p:cNvPr>
          <p:cNvGraphicFramePr>
            <a:graphicFrameLocks noGrp="1"/>
          </p:cNvGraphicFramePr>
          <p:nvPr>
            <p:ph idx="1"/>
            <p:extLst>
              <p:ext uri="{D42A27DB-BD31-4B8C-83A1-F6EECF244321}">
                <p14:modId xmlns:p14="http://schemas.microsoft.com/office/powerpoint/2010/main" val="25618397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18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D34924-685F-4A1D-8D97-75BE687C5CC0}"/>
              </a:ext>
            </a:extLst>
          </p:cNvPr>
          <p:cNvPicPr>
            <a:picLocks noChangeAspect="1"/>
          </p:cNvPicPr>
          <p:nvPr/>
        </p:nvPicPr>
        <p:blipFill>
          <a:blip r:embed="rId2"/>
          <a:stretch>
            <a:fillRect/>
          </a:stretch>
        </p:blipFill>
        <p:spPr>
          <a:xfrm>
            <a:off x="1524000" y="571500"/>
            <a:ext cx="9144000" cy="5715000"/>
          </a:xfrm>
          <a:prstGeom prst="rect">
            <a:avLst/>
          </a:prstGeom>
        </p:spPr>
      </p:pic>
    </p:spTree>
    <p:extLst>
      <p:ext uri="{BB962C8B-B14F-4D97-AF65-F5344CB8AC3E}">
        <p14:creationId xmlns:p14="http://schemas.microsoft.com/office/powerpoint/2010/main" val="209227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FDF7CF-FCEB-4DF0-87F6-67EAA8DA3B49}"/>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78986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3ED05-C149-4AD6-99CF-7FF94F4B34CF}"/>
              </a:ext>
            </a:extLst>
          </p:cNvPr>
          <p:cNvPicPr>
            <a:picLocks noChangeAspect="1"/>
          </p:cNvPicPr>
          <p:nvPr/>
        </p:nvPicPr>
        <p:blipFill>
          <a:blip r:embed="rId2"/>
          <a:stretch>
            <a:fillRect/>
          </a:stretch>
        </p:blipFill>
        <p:spPr>
          <a:xfrm>
            <a:off x="3446318" y="0"/>
            <a:ext cx="5299364" cy="6858000"/>
          </a:xfrm>
          <a:prstGeom prst="rect">
            <a:avLst/>
          </a:prstGeom>
        </p:spPr>
      </p:pic>
    </p:spTree>
    <p:extLst>
      <p:ext uri="{BB962C8B-B14F-4D97-AF65-F5344CB8AC3E}">
        <p14:creationId xmlns:p14="http://schemas.microsoft.com/office/powerpoint/2010/main" val="1972786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675</Words>
  <Application>Microsoft Office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How do I set up a station rotation model in my classroom? </vt:lpstr>
      <vt:lpstr>PowerPoint Presentation</vt:lpstr>
      <vt:lpstr>Culture: How can students take ownership of their own learning? How is it tied to space?</vt:lpstr>
      <vt:lpstr>Space: How can you reallocate/reinvent space and the way your students use it?</vt:lpstr>
      <vt:lpstr>Before you begin exploring or designing, take a moment to think about a few key questions: </vt:lpstr>
      <vt:lpstr>When looking through these strategies, ask yourself:</vt:lpstr>
      <vt:lpstr>PowerPoint Presentation</vt:lpstr>
      <vt:lpstr>PowerPoint Presentation</vt:lpstr>
      <vt:lpstr>PowerPoint Presentation</vt:lpstr>
      <vt:lpstr>PowerPoint Presentation</vt:lpstr>
      <vt:lpstr>Routines: How will students move around the space? Use the space?</vt:lpstr>
      <vt:lpstr>Routines:</vt:lpstr>
      <vt:lpstr>Practical Tips for Setting Up  Learning Stations in Your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set up a station rotation model in my classroom? </dc:title>
  <dc:creator>Mauro, Kevin</dc:creator>
  <cp:lastModifiedBy>Mauro, Kevin</cp:lastModifiedBy>
  <cp:revision>1</cp:revision>
  <dcterms:created xsi:type="dcterms:W3CDTF">2019-09-19T11:19:46Z</dcterms:created>
  <dcterms:modified xsi:type="dcterms:W3CDTF">2019-09-19T11:19:49Z</dcterms:modified>
</cp:coreProperties>
</file>