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Set a goal of use! </a:t>
            </a:r>
            <a:endParaRPr/>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750" b="1">
                <a:solidFill>
                  <a:srgbClr val="727477"/>
                </a:solidFill>
                <a:latin typeface="Times New Roman"/>
                <a:ea typeface="Times New Roman"/>
                <a:cs typeface="Times New Roman"/>
                <a:sym typeface="Times New Roman"/>
              </a:rPr>
              <a:t>SUBJECT:</a:t>
            </a:r>
            <a:r>
              <a:rPr lang="en" sz="1050">
                <a:latin typeface="Times New Roman"/>
                <a:ea typeface="Times New Roman"/>
                <a:cs typeface="Times New Roman"/>
                <a:sym typeface="Times New Roman"/>
              </a:rPr>
              <a:t> Math</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GRADE:</a:t>
            </a:r>
            <a:r>
              <a:rPr lang="en" sz="1050">
                <a:latin typeface="Times New Roman"/>
                <a:ea typeface="Times New Roman"/>
                <a:cs typeface="Times New Roman"/>
                <a:sym typeface="Times New Roman"/>
              </a:rPr>
              <a:t> Grade 3</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CLAIM:</a:t>
            </a:r>
            <a:r>
              <a:rPr lang="en" sz="1050">
                <a:latin typeface="Times New Roman"/>
                <a:ea typeface="Times New Roman"/>
                <a:cs typeface="Times New Roman"/>
                <a:sym typeface="Times New Roman"/>
              </a:rPr>
              <a:t> Concepts and Procedures</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TARGET:</a:t>
            </a:r>
            <a:r>
              <a:rPr lang="en" sz="1050">
                <a:latin typeface="Times New Roman"/>
                <a:ea typeface="Times New Roman"/>
                <a:cs typeface="Times New Roman"/>
                <a:sym typeface="Times New Roman"/>
              </a:rPr>
              <a:t> B</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ITEM TYPE:</a:t>
            </a:r>
            <a:r>
              <a:rPr lang="en" sz="1050">
                <a:latin typeface="Times New Roman"/>
                <a:ea typeface="Times New Roman"/>
                <a:cs typeface="Times New Roman"/>
                <a:sym typeface="Times New Roman"/>
              </a:rPr>
              <a:t> Matching Item</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ITEM ID:</a:t>
            </a:r>
            <a:r>
              <a:rPr lang="en" sz="1050">
                <a:latin typeface="Times New Roman"/>
                <a:ea typeface="Times New Roman"/>
                <a:cs typeface="Times New Roman"/>
                <a:sym typeface="Times New Roman"/>
              </a:rPr>
              <a:t> 3579</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DEPTH OF KNOWLEDGE:</a:t>
            </a:r>
            <a:r>
              <a:rPr lang="en" sz="1050">
                <a:latin typeface="Times New Roman"/>
                <a:ea typeface="Times New Roman"/>
                <a:cs typeface="Times New Roman"/>
                <a:sym typeface="Times New Roman"/>
              </a:rPr>
              <a:t> 1</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COMMON CORE STATE STANDARD:</a:t>
            </a:r>
            <a:r>
              <a:rPr lang="en" sz="1050">
                <a:latin typeface="Times New Roman"/>
                <a:ea typeface="Times New Roman"/>
                <a:cs typeface="Times New Roman"/>
                <a:sym typeface="Times New Roman"/>
              </a:rPr>
              <a:t> Apply properties of operations as strategies to multiply and divide.2 Examples: If 6 × 4 = 24 is known, then 4 × 6 = 24 is also known. (Commutative property of multiplication.) 3 × 5 × 2 can be found by 3 × 5 = 15, then 15 × 2 = 30, or by 5 × 2 = 10, then 3 × 10 = 30. (Associative property of multiplication.) Knowing that 8 × 5 = 40 and 8 × 2 = 16, one can find 8 × 7 as 8 × (5 + 2) = (8 × 5) + (8 × 2) = 40 + 16 = 56. (Distributive property.)</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TARGET DESCRIPTION:</a:t>
            </a:r>
            <a:r>
              <a:rPr lang="en" sz="1050">
                <a:latin typeface="Times New Roman"/>
                <a:ea typeface="Times New Roman"/>
                <a:cs typeface="Times New Roman"/>
                <a:sym typeface="Times New Roman"/>
              </a:rPr>
              <a:t> Understand properties of multiplication and the relationship between multiplication and division.</a:t>
            </a:r>
            <a:endParaRPr sz="1050">
              <a:latin typeface="Times New Roman"/>
              <a:ea typeface="Times New Roman"/>
              <a:cs typeface="Times New Roman"/>
              <a:sym typeface="Times New Roman"/>
            </a:endParaRPr>
          </a:p>
          <a:p>
            <a:pPr marL="0" lvl="0" indent="0">
              <a:spcBef>
                <a:spcPts val="8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SUBJECT:</a:t>
            </a:r>
            <a:r>
              <a:rPr lang="en" sz="1050">
                <a:latin typeface="Times New Roman"/>
                <a:ea typeface="Times New Roman"/>
                <a:cs typeface="Times New Roman"/>
                <a:sym typeface="Times New Roman"/>
              </a:rPr>
              <a:t> Math</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GRADE:</a:t>
            </a:r>
            <a:r>
              <a:rPr lang="en" sz="1050">
                <a:latin typeface="Times New Roman"/>
                <a:ea typeface="Times New Roman"/>
                <a:cs typeface="Times New Roman"/>
                <a:sym typeface="Times New Roman"/>
              </a:rPr>
              <a:t> Grade 4</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CLAIM:</a:t>
            </a:r>
            <a:r>
              <a:rPr lang="en" sz="1050">
                <a:latin typeface="Times New Roman"/>
                <a:ea typeface="Times New Roman"/>
                <a:cs typeface="Times New Roman"/>
                <a:sym typeface="Times New Roman"/>
              </a:rPr>
              <a:t> Concepts and Procedures</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TARGET:</a:t>
            </a:r>
            <a:r>
              <a:rPr lang="en" sz="1050">
                <a:latin typeface="Times New Roman"/>
                <a:ea typeface="Times New Roman"/>
                <a:cs typeface="Times New Roman"/>
                <a:sym typeface="Times New Roman"/>
              </a:rPr>
              <a:t> G</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ITEM TYPE:</a:t>
            </a:r>
            <a:r>
              <a:rPr lang="en" sz="1050">
                <a:latin typeface="Times New Roman"/>
                <a:ea typeface="Times New Roman"/>
                <a:cs typeface="Times New Roman"/>
                <a:sym typeface="Times New Roman"/>
              </a:rPr>
              <a:t> Multiple Choice</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ITEM ID:</a:t>
            </a:r>
            <a:r>
              <a:rPr lang="en" sz="1050">
                <a:latin typeface="Times New Roman"/>
                <a:ea typeface="Times New Roman"/>
                <a:cs typeface="Times New Roman"/>
                <a:sym typeface="Times New Roman"/>
              </a:rPr>
              <a:t> 3619</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DEPTH OF KNOWLEDGE:</a:t>
            </a:r>
            <a:r>
              <a:rPr lang="en" sz="1050">
                <a:latin typeface="Times New Roman"/>
                <a:ea typeface="Times New Roman"/>
                <a:cs typeface="Times New Roman"/>
                <a:sym typeface="Times New Roman"/>
              </a:rPr>
              <a:t> 2</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COMMON CORE STATE STANDARD:</a:t>
            </a:r>
            <a:r>
              <a:rPr lang="en" sz="1050">
                <a:latin typeface="Times New Roman"/>
                <a:ea typeface="Times New Roman"/>
                <a:cs typeface="Times New Roman"/>
                <a:sym typeface="Times New Roman"/>
              </a:rPr>
              <a:t> Understand a fraction a/b with a &gt; 1 as a sum of fractions 1/b.</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TARGET DESCRIPTION:</a:t>
            </a:r>
            <a:r>
              <a:rPr lang="en" sz="1050">
                <a:latin typeface="Times New Roman"/>
                <a:ea typeface="Times New Roman"/>
                <a:cs typeface="Times New Roman"/>
                <a:sym typeface="Times New Roman"/>
              </a:rPr>
              <a:t> Build fractions from unit fractions by applying and extending previous understandings of operations on whole numbers.</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SUBJECT:</a:t>
            </a:r>
            <a:r>
              <a:rPr lang="en" sz="1050">
                <a:latin typeface="Times New Roman"/>
                <a:ea typeface="Times New Roman"/>
                <a:cs typeface="Times New Roman"/>
                <a:sym typeface="Times New Roman"/>
              </a:rPr>
              <a:t> Math</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GRADE:</a:t>
            </a:r>
            <a:r>
              <a:rPr lang="en" sz="1050">
                <a:latin typeface="Times New Roman"/>
                <a:ea typeface="Times New Roman"/>
                <a:cs typeface="Times New Roman"/>
                <a:sym typeface="Times New Roman"/>
              </a:rPr>
              <a:t> Grade 7</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CLAIM:</a:t>
            </a:r>
            <a:r>
              <a:rPr lang="en" sz="1050">
                <a:latin typeface="Times New Roman"/>
                <a:ea typeface="Times New Roman"/>
                <a:cs typeface="Times New Roman"/>
                <a:sym typeface="Times New Roman"/>
              </a:rPr>
              <a:t> Communicating Reasoning</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TARGET:</a:t>
            </a:r>
            <a:r>
              <a:rPr lang="en" sz="1050">
                <a:latin typeface="Times New Roman"/>
                <a:ea typeface="Times New Roman"/>
                <a:cs typeface="Times New Roman"/>
                <a:sym typeface="Times New Roman"/>
              </a:rPr>
              <a:t> C</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ITEM TYPE:</a:t>
            </a:r>
            <a:r>
              <a:rPr lang="en" sz="1050">
                <a:latin typeface="Times New Roman"/>
                <a:ea typeface="Times New Roman"/>
                <a:cs typeface="Times New Roman"/>
                <a:sym typeface="Times New Roman"/>
              </a:rPr>
              <a:t> Multiple Choice</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ITEM ID:</a:t>
            </a:r>
            <a:r>
              <a:rPr lang="en" sz="1050">
                <a:latin typeface="Times New Roman"/>
                <a:ea typeface="Times New Roman"/>
                <a:cs typeface="Times New Roman"/>
                <a:sym typeface="Times New Roman"/>
              </a:rPr>
              <a:t> 3635</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DEPTH OF KNOWLEDGE:</a:t>
            </a:r>
            <a:r>
              <a:rPr lang="en" sz="1050">
                <a:latin typeface="Times New Roman"/>
                <a:ea typeface="Times New Roman"/>
                <a:cs typeface="Times New Roman"/>
                <a:sym typeface="Times New Roman"/>
              </a:rPr>
              <a:t> 2</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COMMON CORE STATE STANDARD:</a:t>
            </a:r>
            <a:r>
              <a:rPr lang="en" sz="1050">
                <a:latin typeface="Times New Roman"/>
                <a:ea typeface="Times New Roman"/>
                <a:cs typeface="Times New Roman"/>
                <a:sym typeface="Times New Roman"/>
              </a:rPr>
              <a:t> Use proportional relationships to solve multistep ratio and percent problems. Examples: simple interest, tax, markups and markdowns, gratuities and commissions, fees, percent increase and decrease, percent error. Use ratio and rate reasoning to solve real-world and mathematical problems, e.g., by reasoning about tables of equivalent ratios, tape diagrams, double number line diagrams, or equations.</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TARGET DESCRIPTION:</a:t>
            </a:r>
            <a:r>
              <a:rPr lang="en" sz="1050">
                <a:latin typeface="Times New Roman"/>
                <a:ea typeface="Times New Roman"/>
                <a:cs typeface="Times New Roman"/>
                <a:sym typeface="Times New Roman"/>
              </a:rPr>
              <a:t> State logical assumptions being used.</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endParaRPr sz="1050">
              <a:latin typeface="Times New Roman"/>
              <a:ea typeface="Times New Roman"/>
              <a:cs typeface="Times New Roman"/>
              <a:sym typeface="Times New Roman"/>
            </a:endParaRPr>
          </a:p>
          <a:p>
            <a:pPr marL="0" lvl="0" indent="0" rtl="0">
              <a:spcBef>
                <a:spcPts val="8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SUBJECT:</a:t>
            </a:r>
            <a:r>
              <a:rPr lang="en" sz="1050">
                <a:latin typeface="Times New Roman"/>
                <a:ea typeface="Times New Roman"/>
                <a:cs typeface="Times New Roman"/>
                <a:sym typeface="Times New Roman"/>
              </a:rPr>
              <a:t> Math</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GRADE:</a:t>
            </a:r>
            <a:r>
              <a:rPr lang="en" sz="1050">
                <a:latin typeface="Times New Roman"/>
                <a:ea typeface="Times New Roman"/>
                <a:cs typeface="Times New Roman"/>
                <a:sym typeface="Times New Roman"/>
              </a:rPr>
              <a:t> Grade 3</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CLAIM:</a:t>
            </a:r>
            <a:r>
              <a:rPr lang="en" sz="1050">
                <a:latin typeface="Times New Roman"/>
                <a:ea typeface="Times New Roman"/>
                <a:cs typeface="Times New Roman"/>
                <a:sym typeface="Times New Roman"/>
              </a:rPr>
              <a:t> Modeling/Data Analysis</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TARGET:</a:t>
            </a:r>
            <a:r>
              <a:rPr lang="en" sz="1050">
                <a:latin typeface="Times New Roman"/>
                <a:ea typeface="Times New Roman"/>
                <a:cs typeface="Times New Roman"/>
                <a:sym typeface="Times New Roman"/>
              </a:rPr>
              <a:t> A</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ITEM TYPE:</a:t>
            </a:r>
            <a:r>
              <a:rPr lang="en" sz="1050">
                <a:latin typeface="Times New Roman"/>
                <a:ea typeface="Times New Roman"/>
                <a:cs typeface="Times New Roman"/>
                <a:sym typeface="Times New Roman"/>
              </a:rPr>
              <a:t> Grid Item</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ITEM ID:</a:t>
            </a:r>
            <a:r>
              <a:rPr lang="en" sz="1050">
                <a:latin typeface="Times New Roman"/>
                <a:ea typeface="Times New Roman"/>
                <a:cs typeface="Times New Roman"/>
                <a:sym typeface="Times New Roman"/>
              </a:rPr>
              <a:t> 1578</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DEPTH OF KNOWLEDGE:</a:t>
            </a:r>
            <a:r>
              <a:rPr lang="en" sz="1050">
                <a:latin typeface="Times New Roman"/>
                <a:ea typeface="Times New Roman"/>
                <a:cs typeface="Times New Roman"/>
                <a:sym typeface="Times New Roman"/>
              </a:rPr>
              <a:t> 3</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COMMON CORE STATE STANDARD:</a:t>
            </a:r>
            <a:r>
              <a:rPr lang="en" sz="1050">
                <a:latin typeface="Times New Roman"/>
                <a:ea typeface="Times New Roman"/>
                <a:cs typeface="Times New Roman"/>
                <a:sym typeface="Times New Roman"/>
              </a:rPr>
              <a:t> Draw a scaled picture graph and a scaled bar graph to represent a data set with several categories. Solve one- and two-step “how many more” and “how many less” problems using information presented in scaled bar graphs. For example, draw a bar graph in which each square in the bar graph might represent 5 pets. Solve real world and mathematical problems involving perimeters of polygons, including finding the perimeter given the side lengths, finding an unknown side length, and exhibiting rectangles with the same perimeter and different areas or with the same area and different perimeters.</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r>
              <a:rPr lang="en" sz="750" b="1">
                <a:solidFill>
                  <a:srgbClr val="727477"/>
                </a:solidFill>
                <a:latin typeface="Times New Roman"/>
                <a:ea typeface="Times New Roman"/>
                <a:cs typeface="Times New Roman"/>
                <a:sym typeface="Times New Roman"/>
              </a:rPr>
              <a:t>TARGET DESCRIPTION:</a:t>
            </a:r>
            <a:r>
              <a:rPr lang="en" sz="1050">
                <a:latin typeface="Times New Roman"/>
                <a:ea typeface="Times New Roman"/>
                <a:cs typeface="Times New Roman"/>
                <a:sym typeface="Times New Roman"/>
              </a:rPr>
              <a:t> Apply mathematics to solve problems arising in everyday life, society, and the workplace.</a:t>
            </a:r>
            <a:endParaRPr sz="1050">
              <a:latin typeface="Times New Roman"/>
              <a:ea typeface="Times New Roman"/>
              <a:cs typeface="Times New Roman"/>
              <a:sym typeface="Times New Roman"/>
            </a:endParaRPr>
          </a:p>
          <a:p>
            <a:pPr marL="0" lvl="0" indent="0" rtl="0">
              <a:lnSpc>
                <a:spcPct val="115000"/>
              </a:lnSpc>
              <a:spcBef>
                <a:spcPts val="800"/>
              </a:spcBef>
              <a:spcAft>
                <a:spcPts val="0"/>
              </a:spcAft>
              <a:buNone/>
            </a:pPr>
            <a:endParaRPr sz="1050">
              <a:latin typeface="Times New Roman"/>
              <a:ea typeface="Times New Roman"/>
              <a:cs typeface="Times New Roman"/>
              <a:sym typeface="Times New Roman"/>
            </a:endParaRPr>
          </a:p>
          <a:p>
            <a:pPr marL="0" lvl="0" indent="0" rtl="0">
              <a:spcBef>
                <a:spcPts val="8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350">
              <a:solidFill>
                <a:srgbClr val="333333"/>
              </a:solidFill>
              <a:highlight>
                <a:srgbClr val="FFFFFF"/>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2400"/>
              </a:spcBef>
              <a:spcAft>
                <a:spcPts val="60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sp>
        <p:nvSpPr>
          <p:cNvPr id="59" name="Shape 59"/>
          <p:cNvSpPr/>
          <p:nvPr/>
        </p:nvSpPr>
        <p:spPr>
          <a:xfrm>
            <a:off x="0" y="-1"/>
            <a:ext cx="9144000" cy="34290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
        <p:nvSpPr>
          <p:cNvPr id="60" name="Shape 60"/>
          <p:cNvSpPr txBox="1">
            <a:spLocks noGrp="1"/>
          </p:cNvSpPr>
          <p:nvPr>
            <p:ph type="ctrTitle"/>
          </p:nvPr>
        </p:nvSpPr>
        <p:spPr>
          <a:xfrm>
            <a:off x="1080006" y="3720103"/>
            <a:ext cx="5092200" cy="1097400"/>
          </a:xfrm>
          <a:prstGeom prst="rect">
            <a:avLst/>
          </a:prstGeom>
          <a:noFill/>
          <a:ln>
            <a:noFill/>
          </a:ln>
        </p:spPr>
        <p:txBody>
          <a:bodyPr spcFirstLastPara="1" wrap="square" lIns="68575" tIns="68575" rIns="68575" bIns="68575" anchor="ctr" anchorCtr="0"/>
          <a:lstStyle>
            <a:lvl1pPr marR="0" lvl="0" algn="r" rtl="0">
              <a:lnSpc>
                <a:spcPct val="80000"/>
              </a:lnSpc>
              <a:spcBef>
                <a:spcPts val="0"/>
              </a:spcBef>
              <a:spcAft>
                <a:spcPts val="0"/>
              </a:spcAft>
              <a:buClr>
                <a:srgbClr val="464132"/>
              </a:buClr>
              <a:buSzPts val="3000"/>
              <a:buFont typeface="Arial"/>
              <a:buNone/>
              <a:defRPr sz="30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1" name="Shape 61"/>
          <p:cNvSpPr txBox="1">
            <a:spLocks noGrp="1"/>
          </p:cNvSpPr>
          <p:nvPr>
            <p:ph type="subTitle" idx="1"/>
          </p:nvPr>
        </p:nvSpPr>
        <p:spPr>
          <a:xfrm>
            <a:off x="6457950" y="3720103"/>
            <a:ext cx="2400300" cy="4137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chemeClr val="accent2"/>
              </a:buClr>
              <a:buSzPts val="1400"/>
              <a:buFont typeface="Questrial"/>
              <a:buNone/>
              <a:defRPr sz="1400" b="0" i="0" u="none" strike="noStrike" cap="none">
                <a:solidFill>
                  <a:srgbClr val="7F7F7F"/>
                </a:solidFill>
                <a:latin typeface="Arial"/>
                <a:ea typeface="Arial"/>
                <a:cs typeface="Arial"/>
                <a:sym typeface="Arial"/>
              </a:defRPr>
            </a:lvl1pPr>
            <a:lvl2pPr marR="0" lvl="1" algn="ctr" rtl="0">
              <a:lnSpc>
                <a:spcPct val="90000"/>
              </a:lnSpc>
              <a:spcBef>
                <a:spcPts val="200"/>
              </a:spcBef>
              <a:spcAft>
                <a:spcPts val="0"/>
              </a:spcAft>
              <a:buClr>
                <a:srgbClr val="7F7F7F"/>
              </a:buClr>
              <a:buSzPts val="1400"/>
              <a:buFont typeface="Noto Sans Symbols"/>
              <a:buNone/>
              <a:defRPr sz="1400" b="0" i="0" u="none" strike="noStrike" cap="none">
                <a:solidFill>
                  <a:schemeClr val="dk1"/>
                </a:solidFill>
                <a:latin typeface="Arial"/>
                <a:ea typeface="Arial"/>
                <a:cs typeface="Arial"/>
                <a:sym typeface="Arial"/>
              </a:defRPr>
            </a:lvl2pPr>
            <a:lvl3pPr marR="0" lvl="2" algn="ctr" rtl="0">
              <a:lnSpc>
                <a:spcPct val="90000"/>
              </a:lnSpc>
              <a:spcBef>
                <a:spcPts val="300"/>
              </a:spcBef>
              <a:spcAft>
                <a:spcPts val="0"/>
              </a:spcAft>
              <a:buClr>
                <a:srgbClr val="7F7F7F"/>
              </a:buClr>
              <a:buSzPts val="1400"/>
              <a:buFont typeface="Noto Sans Symbols"/>
              <a:buNone/>
              <a:defRPr sz="1400" b="0" i="0" u="none" strike="noStrike" cap="none">
                <a:solidFill>
                  <a:schemeClr val="dk1"/>
                </a:solidFill>
                <a:latin typeface="Arial"/>
                <a:ea typeface="Arial"/>
                <a:cs typeface="Arial"/>
                <a:sym typeface="Arial"/>
              </a:defRPr>
            </a:lvl3pPr>
            <a:lvl4pPr marR="0" lvl="3" algn="ctr" rtl="0">
              <a:lnSpc>
                <a:spcPct val="90000"/>
              </a:lnSpc>
              <a:spcBef>
                <a:spcPts val="300"/>
              </a:spcBef>
              <a:spcAft>
                <a:spcPts val="0"/>
              </a:spcAft>
              <a:buClr>
                <a:srgbClr val="7F7F7F"/>
              </a:buClr>
              <a:buSzPts val="1400"/>
              <a:buFont typeface="Noto Sans Symbols"/>
              <a:buNone/>
              <a:defRPr sz="1400" b="0" i="0" u="none" strike="noStrike" cap="none">
                <a:solidFill>
                  <a:schemeClr val="dk1"/>
                </a:solidFill>
                <a:latin typeface="Arial"/>
                <a:ea typeface="Arial"/>
                <a:cs typeface="Arial"/>
                <a:sym typeface="Arial"/>
              </a:defRPr>
            </a:lvl4pPr>
            <a:lvl5pPr marR="0" lvl="4" algn="ctr" rtl="0">
              <a:lnSpc>
                <a:spcPct val="90000"/>
              </a:lnSpc>
              <a:spcBef>
                <a:spcPts val="300"/>
              </a:spcBef>
              <a:spcAft>
                <a:spcPts val="0"/>
              </a:spcAft>
              <a:buClr>
                <a:srgbClr val="7F7F7F"/>
              </a:buClr>
              <a:buSzPts val="1400"/>
              <a:buFont typeface="Noto Sans Symbols"/>
              <a:buNone/>
              <a:defRPr sz="1400" b="0" i="0" u="none" strike="noStrike" cap="none">
                <a:solidFill>
                  <a:schemeClr val="dk1"/>
                </a:solidFill>
                <a:latin typeface="Arial"/>
                <a:ea typeface="Arial"/>
                <a:cs typeface="Arial"/>
                <a:sym typeface="Arial"/>
              </a:defRPr>
            </a:lvl5pPr>
            <a:lvl6pPr marR="0" lvl="5" algn="ctr" rtl="0">
              <a:lnSpc>
                <a:spcPct val="90000"/>
              </a:lnSpc>
              <a:spcBef>
                <a:spcPts val="300"/>
              </a:spcBef>
              <a:spcAft>
                <a:spcPts val="0"/>
              </a:spcAft>
              <a:buClr>
                <a:schemeClr val="accent2"/>
              </a:buClr>
              <a:buSzPts val="1400"/>
              <a:buFont typeface="Noto Sans Symbols"/>
              <a:buNone/>
              <a:defRPr sz="1400" b="0" i="0" u="none" strike="noStrike" cap="none">
                <a:solidFill>
                  <a:schemeClr val="dk1"/>
                </a:solidFill>
                <a:latin typeface="Arial"/>
                <a:ea typeface="Arial"/>
                <a:cs typeface="Arial"/>
                <a:sym typeface="Arial"/>
              </a:defRPr>
            </a:lvl6pPr>
            <a:lvl7pPr marR="0" lvl="6" algn="ctr" rtl="0">
              <a:lnSpc>
                <a:spcPct val="90000"/>
              </a:lnSpc>
              <a:spcBef>
                <a:spcPts val="300"/>
              </a:spcBef>
              <a:spcAft>
                <a:spcPts val="0"/>
              </a:spcAft>
              <a:buClr>
                <a:schemeClr val="accent2"/>
              </a:buClr>
              <a:buSzPts val="1400"/>
              <a:buFont typeface="Noto Sans Symbols"/>
              <a:buNone/>
              <a:defRPr sz="1400" b="0" i="0" u="none" strike="noStrike" cap="none">
                <a:solidFill>
                  <a:schemeClr val="dk1"/>
                </a:solidFill>
                <a:latin typeface="Arial"/>
                <a:ea typeface="Arial"/>
                <a:cs typeface="Arial"/>
                <a:sym typeface="Arial"/>
              </a:defRPr>
            </a:lvl7pPr>
            <a:lvl8pPr marR="0" lvl="7" algn="ctr" rtl="0">
              <a:lnSpc>
                <a:spcPct val="90000"/>
              </a:lnSpc>
              <a:spcBef>
                <a:spcPts val="300"/>
              </a:spcBef>
              <a:spcAft>
                <a:spcPts val="0"/>
              </a:spcAft>
              <a:buClr>
                <a:schemeClr val="accent2"/>
              </a:buClr>
              <a:buSzPts val="1400"/>
              <a:buFont typeface="Noto Sans Symbols"/>
              <a:buNone/>
              <a:defRPr sz="1400" b="0" i="0" u="none" strike="noStrike" cap="none">
                <a:solidFill>
                  <a:schemeClr val="dk1"/>
                </a:solidFill>
                <a:latin typeface="Arial"/>
                <a:ea typeface="Arial"/>
                <a:cs typeface="Arial"/>
                <a:sym typeface="Arial"/>
              </a:defRPr>
            </a:lvl8pPr>
            <a:lvl9pPr marR="0" lvl="8" algn="ctr" rtl="0">
              <a:lnSpc>
                <a:spcPct val="90000"/>
              </a:lnSpc>
              <a:spcBef>
                <a:spcPts val="300"/>
              </a:spcBef>
              <a:spcAft>
                <a:spcPts val="300"/>
              </a:spcAft>
              <a:buClr>
                <a:schemeClr val="accent2"/>
              </a:buClr>
              <a:buSzPts val="14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108000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b="0" u="none">
                <a:solidFill>
                  <a:srgbClr val="A5A5A5"/>
                </a:solidFill>
                <a:latin typeface="Arial"/>
                <a:ea typeface="Arial"/>
                <a:cs typeface="Arial"/>
                <a:sym typeface="Arial"/>
              </a:defRPr>
            </a:lvl1pPr>
            <a:lvl2pPr marL="0" marR="0" lvl="1" indent="0" algn="l" rtl="0">
              <a:spcBef>
                <a:spcPts val="0"/>
              </a:spcBef>
              <a:buNone/>
              <a:defRPr sz="800" b="0" u="none">
                <a:solidFill>
                  <a:srgbClr val="A5A5A5"/>
                </a:solidFill>
                <a:latin typeface="Arial"/>
                <a:ea typeface="Arial"/>
                <a:cs typeface="Arial"/>
                <a:sym typeface="Arial"/>
              </a:defRPr>
            </a:lvl2pPr>
            <a:lvl3pPr marL="0" marR="0" lvl="2" indent="0" algn="l" rtl="0">
              <a:spcBef>
                <a:spcPts val="0"/>
              </a:spcBef>
              <a:buNone/>
              <a:defRPr sz="800" b="0" u="none">
                <a:solidFill>
                  <a:srgbClr val="A5A5A5"/>
                </a:solidFill>
                <a:latin typeface="Arial"/>
                <a:ea typeface="Arial"/>
                <a:cs typeface="Arial"/>
                <a:sym typeface="Arial"/>
              </a:defRPr>
            </a:lvl3pPr>
            <a:lvl4pPr marL="0" marR="0" lvl="3" indent="0" algn="l" rtl="0">
              <a:spcBef>
                <a:spcPts val="0"/>
              </a:spcBef>
              <a:buNone/>
              <a:defRPr sz="800" b="0" u="none">
                <a:solidFill>
                  <a:srgbClr val="A5A5A5"/>
                </a:solidFill>
                <a:latin typeface="Arial"/>
                <a:ea typeface="Arial"/>
                <a:cs typeface="Arial"/>
                <a:sym typeface="Arial"/>
              </a:defRPr>
            </a:lvl4pPr>
            <a:lvl5pPr marL="0" marR="0" lvl="4" indent="0" algn="l" rtl="0">
              <a:spcBef>
                <a:spcPts val="0"/>
              </a:spcBef>
              <a:buNone/>
              <a:defRPr sz="800" b="0" u="none">
                <a:solidFill>
                  <a:srgbClr val="A5A5A5"/>
                </a:solidFill>
                <a:latin typeface="Arial"/>
                <a:ea typeface="Arial"/>
                <a:cs typeface="Arial"/>
                <a:sym typeface="Arial"/>
              </a:defRPr>
            </a:lvl5pPr>
            <a:lvl6pPr marL="0" marR="0" lvl="5" indent="0" algn="l" rtl="0">
              <a:spcBef>
                <a:spcPts val="0"/>
              </a:spcBef>
              <a:buNone/>
              <a:defRPr sz="800" b="0" u="none">
                <a:solidFill>
                  <a:srgbClr val="A5A5A5"/>
                </a:solidFill>
                <a:latin typeface="Arial"/>
                <a:ea typeface="Arial"/>
                <a:cs typeface="Arial"/>
                <a:sym typeface="Arial"/>
              </a:defRPr>
            </a:lvl6pPr>
            <a:lvl7pPr marL="0" marR="0" lvl="6" indent="0" algn="l" rtl="0">
              <a:spcBef>
                <a:spcPts val="0"/>
              </a:spcBef>
              <a:buNone/>
              <a:defRPr sz="800" b="0" u="none">
                <a:solidFill>
                  <a:srgbClr val="A5A5A5"/>
                </a:solidFill>
                <a:latin typeface="Arial"/>
                <a:ea typeface="Arial"/>
                <a:cs typeface="Arial"/>
                <a:sym typeface="Arial"/>
              </a:defRPr>
            </a:lvl7pPr>
            <a:lvl8pPr marL="0" marR="0" lvl="7" indent="0" algn="l" rtl="0">
              <a:spcBef>
                <a:spcPts val="0"/>
              </a:spcBef>
              <a:buNone/>
              <a:defRPr sz="800" b="0" u="none">
                <a:solidFill>
                  <a:srgbClr val="A5A5A5"/>
                </a:solidFill>
                <a:latin typeface="Arial"/>
                <a:ea typeface="Arial"/>
                <a:cs typeface="Arial"/>
                <a:sym typeface="Arial"/>
              </a:defRPr>
            </a:lvl8pPr>
            <a:lvl9pPr marL="0" marR="0" lvl="8" indent="0" algn="l" rtl="0">
              <a:spcBef>
                <a:spcPts val="0"/>
              </a:spcBef>
              <a:buNone/>
              <a:defRPr sz="800" b="0" u="none">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cxnSp>
        <p:nvCxnSpPr>
          <p:cNvPr id="65" name="Shape 65"/>
          <p:cNvCxnSpPr/>
          <p:nvPr/>
        </p:nvCxnSpPr>
        <p:spPr>
          <a:xfrm rot="10800000">
            <a:off x="6290132" y="3948079"/>
            <a:ext cx="0" cy="685800"/>
          </a:xfrm>
          <a:prstGeom prst="straightConnector1">
            <a:avLst/>
          </a:prstGeom>
          <a:noFill/>
          <a:ln w="19050" cap="flat" cmpd="sng">
            <a:solidFill>
              <a:srgbClr val="7F7F7F"/>
            </a:solidFill>
            <a:prstDash val="solid"/>
            <a:round/>
            <a:headEnd type="none" w="med" len="med"/>
            <a:tailEnd type="none" w="med" len="med"/>
          </a:ln>
        </p:spPr>
      </p:cxnSp>
      <p:sp>
        <p:nvSpPr>
          <p:cNvPr id="66" name="Shape 66"/>
          <p:cNvSpPr/>
          <p:nvPr/>
        </p:nvSpPr>
        <p:spPr>
          <a:xfrm>
            <a:off x="0" y="0"/>
            <a:ext cx="9144000" cy="3429000"/>
          </a:xfrm>
          <a:prstGeom prst="rect">
            <a:avLst/>
          </a:prstGeom>
          <a:solidFill>
            <a:srgbClr val="F2F2F2"/>
          </a:soli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pic>
        <p:nvPicPr>
          <p:cNvPr id="67" name="Shape 67"/>
          <p:cNvPicPr preferRelativeResize="0"/>
          <p:nvPr/>
        </p:nvPicPr>
        <p:blipFill rotWithShape="1">
          <a:blip r:embed="rId2">
            <a:alphaModFix/>
          </a:blip>
          <a:srcRect/>
          <a:stretch/>
        </p:blipFill>
        <p:spPr>
          <a:xfrm>
            <a:off x="0" y="4259132"/>
            <a:ext cx="801974" cy="799636"/>
          </a:xfrm>
          <a:prstGeom prst="rect">
            <a:avLst/>
          </a:prstGeom>
          <a:noFill/>
          <a:ln>
            <a:noFill/>
          </a:ln>
        </p:spPr>
      </p:pic>
      <p:pic>
        <p:nvPicPr>
          <p:cNvPr id="68" name="Shape 68"/>
          <p:cNvPicPr preferRelativeResize="0"/>
          <p:nvPr/>
        </p:nvPicPr>
        <p:blipFill rotWithShape="1">
          <a:blip r:embed="rId3">
            <a:alphaModFix/>
          </a:blip>
          <a:srcRect/>
          <a:stretch/>
        </p:blipFill>
        <p:spPr>
          <a:xfrm>
            <a:off x="7562850" y="4569733"/>
            <a:ext cx="1295400" cy="2476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63346" y="438912"/>
            <a:ext cx="7290000" cy="11247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464132"/>
              </a:buClr>
              <a:buSzPts val="3800"/>
              <a:buFont typeface="Arial"/>
              <a:buNone/>
              <a:defRPr sz="38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6" name="Shape 136"/>
          <p:cNvSpPr txBox="1">
            <a:spLocks noGrp="1"/>
          </p:cNvSpPr>
          <p:nvPr>
            <p:ph type="body" idx="1"/>
          </p:nvPr>
        </p:nvSpPr>
        <p:spPr>
          <a:xfrm rot="5400000">
            <a:off x="2999699" y="-421800"/>
            <a:ext cx="3017400" cy="72900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2"/>
              </a:buClr>
              <a:buSzPts val="1700"/>
              <a:buFont typeface="Questrial"/>
              <a:buChar char=" "/>
              <a:defRPr sz="1700" b="0" i="0" u="none" strike="noStrike" cap="none">
                <a:solidFill>
                  <a:schemeClr val="dk1"/>
                </a:solidFill>
                <a:latin typeface="Arial"/>
                <a:ea typeface="Arial"/>
                <a:cs typeface="Arial"/>
                <a:sym typeface="Arial"/>
              </a:defRPr>
            </a:lvl1pPr>
            <a:lvl2pPr marL="914400" marR="0" lvl="1" indent="-317500" algn="l" rtl="0">
              <a:lnSpc>
                <a:spcPct val="90000"/>
              </a:lnSpc>
              <a:spcBef>
                <a:spcPts val="200"/>
              </a:spcBef>
              <a:spcAft>
                <a:spcPts val="0"/>
              </a:spcAft>
              <a:buClr>
                <a:srgbClr val="A5A5A5"/>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rgbClr val="A5A5A5"/>
              </a:buClr>
              <a:buSzPts val="1100"/>
              <a:buFont typeface="Noto Sans Symbols"/>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300"/>
              </a:spcBef>
              <a:spcAft>
                <a:spcPts val="0"/>
              </a:spcAft>
              <a:buClr>
                <a:srgbClr val="A5A5A5"/>
              </a:buClr>
              <a:buSzPts val="1100"/>
              <a:buFont typeface="Noto Sans Symbols"/>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A5A5A5"/>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300"/>
              </a:spcBef>
              <a:spcAft>
                <a:spcPts val="30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9pPr>
          </a:lstStyle>
          <a:p>
            <a:endParaRPr/>
          </a:p>
        </p:txBody>
      </p:sp>
      <p:pic>
        <p:nvPicPr>
          <p:cNvPr id="137" name="Shape 137"/>
          <p:cNvPicPr preferRelativeResize="0"/>
          <p:nvPr/>
        </p:nvPicPr>
        <p:blipFill rotWithShape="1">
          <a:blip r:embed="rId2">
            <a:alphaModFix/>
          </a:blip>
          <a:srcRect/>
          <a:stretch/>
        </p:blipFill>
        <p:spPr>
          <a:xfrm>
            <a:off x="7562850" y="4569733"/>
            <a:ext cx="1295400" cy="247650"/>
          </a:xfrm>
          <a:prstGeom prst="rect">
            <a:avLst/>
          </a:prstGeom>
          <a:noFill/>
          <a:ln>
            <a:noFill/>
          </a:ln>
        </p:spPr>
      </p:pic>
      <p:sp>
        <p:nvSpPr>
          <p:cNvPr id="138" name="Shape 138"/>
          <p:cNvSpPr txBox="1">
            <a:spLocks noGrp="1"/>
          </p:cNvSpPr>
          <p:nvPr>
            <p:ph type="dt" idx="10"/>
          </p:nvPr>
        </p:nvSpPr>
        <p:spPr>
          <a:xfrm>
            <a:off x="86334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5500800" y="1614450"/>
            <a:ext cx="4057500" cy="19716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464132"/>
              </a:buClr>
              <a:buSzPts val="3800"/>
              <a:buFont typeface="Arial"/>
              <a:buNone/>
              <a:defRPr sz="38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3" name="Shape 143"/>
          <p:cNvSpPr txBox="1">
            <a:spLocks noGrp="1"/>
          </p:cNvSpPr>
          <p:nvPr>
            <p:ph type="body" idx="1"/>
          </p:nvPr>
        </p:nvSpPr>
        <p:spPr>
          <a:xfrm rot="5400000">
            <a:off x="1557375" y="-243000"/>
            <a:ext cx="4057500" cy="56865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2"/>
              </a:buClr>
              <a:buSzPts val="1700"/>
              <a:buFont typeface="Questrial"/>
              <a:buChar char=" "/>
              <a:defRPr sz="1700" b="0" i="0" u="none" strike="noStrike" cap="none">
                <a:solidFill>
                  <a:schemeClr val="dk1"/>
                </a:solidFill>
                <a:latin typeface="Arial"/>
                <a:ea typeface="Arial"/>
                <a:cs typeface="Arial"/>
                <a:sym typeface="Arial"/>
              </a:defRPr>
            </a:lvl1pPr>
            <a:lvl2pPr marL="914400" marR="0" lvl="1" indent="-317500" algn="l" rtl="0">
              <a:lnSpc>
                <a:spcPct val="90000"/>
              </a:lnSpc>
              <a:spcBef>
                <a:spcPts val="2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300"/>
              </a:spcBef>
              <a:spcAft>
                <a:spcPts val="30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9pPr>
          </a:lstStyle>
          <a:p>
            <a:endParaRPr/>
          </a:p>
        </p:txBody>
      </p:sp>
      <p:cxnSp>
        <p:nvCxnSpPr>
          <p:cNvPr id="144" name="Shape 144"/>
          <p:cNvCxnSpPr/>
          <p:nvPr/>
        </p:nvCxnSpPr>
        <p:spPr>
          <a:xfrm rot="10800000">
            <a:off x="7543800" y="44447"/>
            <a:ext cx="0" cy="685800"/>
          </a:xfrm>
          <a:prstGeom prst="straightConnector1">
            <a:avLst/>
          </a:prstGeom>
          <a:noFill/>
          <a:ln w="19050" cap="flat" cmpd="sng">
            <a:solidFill>
              <a:schemeClr val="accent2"/>
            </a:solidFill>
            <a:prstDash val="solid"/>
            <a:round/>
            <a:headEnd type="none" w="med" len="med"/>
            <a:tailEnd type="none" w="med" len="med"/>
          </a:ln>
        </p:spPr>
      </p:cxnSp>
      <p:pic>
        <p:nvPicPr>
          <p:cNvPr id="145" name="Shape 145"/>
          <p:cNvPicPr preferRelativeResize="0"/>
          <p:nvPr/>
        </p:nvPicPr>
        <p:blipFill rotWithShape="1">
          <a:blip r:embed="rId2">
            <a:alphaModFix/>
          </a:blip>
          <a:srcRect/>
          <a:stretch/>
        </p:blipFill>
        <p:spPr>
          <a:xfrm rot="5400000">
            <a:off x="0" y="0"/>
            <a:ext cx="801974" cy="799636"/>
          </a:xfrm>
          <a:prstGeom prst="rect">
            <a:avLst/>
          </a:prstGeom>
          <a:noFill/>
          <a:ln>
            <a:noFill/>
          </a:ln>
        </p:spPr>
      </p:pic>
      <p:pic>
        <p:nvPicPr>
          <p:cNvPr id="146" name="Shape 146"/>
          <p:cNvPicPr preferRelativeResize="0"/>
          <p:nvPr/>
        </p:nvPicPr>
        <p:blipFill rotWithShape="1">
          <a:blip r:embed="rId3">
            <a:alphaModFix/>
          </a:blip>
          <a:srcRect/>
          <a:stretch/>
        </p:blipFill>
        <p:spPr>
          <a:xfrm rot="5400000">
            <a:off x="-85725" y="4287243"/>
            <a:ext cx="1295400" cy="247650"/>
          </a:xfrm>
          <a:prstGeom prst="rect">
            <a:avLst/>
          </a:prstGeom>
          <a:noFill/>
          <a:ln>
            <a:noFill/>
          </a:ln>
        </p:spPr>
      </p:pic>
      <p:sp>
        <p:nvSpPr>
          <p:cNvPr id="147" name="Shape 147"/>
          <p:cNvSpPr txBox="1">
            <a:spLocks noGrp="1"/>
          </p:cNvSpPr>
          <p:nvPr>
            <p:ph type="dt" idx="10"/>
          </p:nvPr>
        </p:nvSpPr>
        <p:spPr>
          <a:xfrm rot="5400000">
            <a:off x="-538441" y="1540263"/>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ftr" idx="11"/>
          </p:nvPr>
        </p:nvSpPr>
        <p:spPr>
          <a:xfrm rot="5400000">
            <a:off x="-706410" y="1980063"/>
            <a:ext cx="24951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sldNum" idx="12"/>
          </p:nvPr>
        </p:nvSpPr>
        <p:spPr>
          <a:xfrm rot="5400000">
            <a:off x="-95791" y="2862675"/>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958596" y="438912"/>
            <a:ext cx="7290000" cy="11247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464132"/>
              </a:buClr>
              <a:buSzPts val="3800"/>
              <a:buFont typeface="Arial"/>
              <a:buNone/>
              <a:defRPr sz="38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1" name="Shape 71"/>
          <p:cNvSpPr txBox="1">
            <a:spLocks noGrp="1"/>
          </p:cNvSpPr>
          <p:nvPr>
            <p:ph type="body" idx="1"/>
          </p:nvPr>
        </p:nvSpPr>
        <p:spPr>
          <a:xfrm>
            <a:off x="958596" y="1714500"/>
            <a:ext cx="7290000" cy="30174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2"/>
              </a:buClr>
              <a:buSzPts val="1700"/>
              <a:buFont typeface="Questrial"/>
              <a:buChar char=" "/>
              <a:defRPr sz="1700" b="0" i="0" u="none" strike="noStrike" cap="none">
                <a:solidFill>
                  <a:schemeClr val="dk1"/>
                </a:solidFill>
                <a:latin typeface="Arial"/>
                <a:ea typeface="Arial"/>
                <a:cs typeface="Arial"/>
                <a:sym typeface="Arial"/>
              </a:defRPr>
            </a:lvl1pPr>
            <a:lvl2pPr marL="914400" marR="0" lvl="1" indent="-317500" algn="l" rtl="0">
              <a:lnSpc>
                <a:spcPct val="90000"/>
              </a:lnSpc>
              <a:spcBef>
                <a:spcPts val="200"/>
              </a:spcBef>
              <a:spcAft>
                <a:spcPts val="0"/>
              </a:spcAft>
              <a:buClr>
                <a:srgbClr val="7F7F7F"/>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rgbClr val="7F7F7F"/>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7F7F7F"/>
              </a:buClr>
              <a:buSzPts val="1100"/>
              <a:buFont typeface="Courier New"/>
              <a:buChar char="o"/>
              <a:defRPr sz="1100" b="0" i="0" u="none" strike="noStrike" cap="none">
                <a:solidFill>
                  <a:schemeClr val="dk1"/>
                </a:solidFill>
                <a:latin typeface="Arial"/>
                <a:ea typeface="Arial"/>
                <a:cs typeface="Arial"/>
                <a:sym typeface="Arial"/>
              </a:defRPr>
            </a:lvl5pPr>
            <a:lvl6pPr marL="2743200" marR="0" lvl="5"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300"/>
              </a:spcBef>
              <a:spcAft>
                <a:spcPts val="30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95859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pic>
        <p:nvPicPr>
          <p:cNvPr id="75" name="Shape 75"/>
          <p:cNvPicPr preferRelativeResize="0"/>
          <p:nvPr/>
        </p:nvPicPr>
        <p:blipFill rotWithShape="1">
          <a:blip r:embed="rId2">
            <a:alphaModFix/>
          </a:blip>
          <a:srcRect/>
          <a:stretch/>
        </p:blipFill>
        <p:spPr>
          <a:xfrm>
            <a:off x="7562850" y="4569733"/>
            <a:ext cx="1295400" cy="247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6"/>
        <p:cNvGrpSpPr/>
        <p:nvPr/>
      </p:nvGrpSpPr>
      <p:grpSpPr>
        <a:xfrm>
          <a:off x="0" y="0"/>
          <a:ext cx="0" cy="0"/>
          <a:chOff x="0" y="0"/>
          <a:chExt cx="0" cy="0"/>
        </a:xfrm>
      </p:grpSpPr>
      <p:sp>
        <p:nvSpPr>
          <p:cNvPr id="77" name="Shape 77"/>
          <p:cNvSpPr/>
          <p:nvPr/>
        </p:nvSpPr>
        <p:spPr>
          <a:xfrm>
            <a:off x="0" y="0"/>
            <a:ext cx="9144000" cy="3429000"/>
          </a:xfrm>
          <a:prstGeom prst="rect">
            <a:avLst/>
          </a:prstGeom>
          <a:solidFill>
            <a:srgbClr val="F2F2F2"/>
          </a:soli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8" name="Shape 78"/>
          <p:cNvSpPr txBox="1">
            <a:spLocks noGrp="1"/>
          </p:cNvSpPr>
          <p:nvPr>
            <p:ph type="title"/>
          </p:nvPr>
        </p:nvSpPr>
        <p:spPr>
          <a:xfrm>
            <a:off x="1196721" y="3720103"/>
            <a:ext cx="4975500" cy="1097400"/>
          </a:xfrm>
          <a:prstGeom prst="rect">
            <a:avLst/>
          </a:prstGeom>
          <a:noFill/>
          <a:ln>
            <a:noFill/>
          </a:ln>
        </p:spPr>
        <p:txBody>
          <a:bodyPr spcFirstLastPara="1" wrap="square" lIns="68575" tIns="68575" rIns="68575" bIns="68575" anchor="ctr" anchorCtr="0"/>
          <a:lstStyle>
            <a:lvl1pPr marR="0" lvl="0" algn="r" rtl="0">
              <a:lnSpc>
                <a:spcPct val="80000"/>
              </a:lnSpc>
              <a:spcBef>
                <a:spcPts val="0"/>
              </a:spcBef>
              <a:spcAft>
                <a:spcPts val="0"/>
              </a:spcAft>
              <a:buClr>
                <a:srgbClr val="464132"/>
              </a:buClr>
              <a:buSzPts val="3000"/>
              <a:buFont typeface="Arial"/>
              <a:buNone/>
              <a:defRPr sz="30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9" name="Shape 79"/>
          <p:cNvSpPr txBox="1">
            <a:spLocks noGrp="1"/>
          </p:cNvSpPr>
          <p:nvPr>
            <p:ph type="body" idx="1"/>
          </p:nvPr>
        </p:nvSpPr>
        <p:spPr>
          <a:xfrm>
            <a:off x="6457950" y="3720103"/>
            <a:ext cx="2400300" cy="380400"/>
          </a:xfrm>
          <a:prstGeom prst="rect">
            <a:avLst/>
          </a:prstGeom>
          <a:noFill/>
          <a:ln>
            <a:noFill/>
          </a:ln>
        </p:spPr>
        <p:txBody>
          <a:bodyPr spcFirstLastPara="1" wrap="square" lIns="68575" tIns="68575" rIns="68575" bIns="68575" anchor="ctr" anchorCtr="0"/>
          <a:lstStyle>
            <a:lvl1pPr marL="457200" marR="0" lvl="0" indent="-228600" algn="l" rtl="0">
              <a:lnSpc>
                <a:spcPct val="100000"/>
              </a:lnSpc>
              <a:spcBef>
                <a:spcPts val="0"/>
              </a:spcBef>
              <a:spcAft>
                <a:spcPts val="0"/>
              </a:spcAft>
              <a:buClr>
                <a:schemeClr val="accent2"/>
              </a:buClr>
              <a:buSzPts val="1400"/>
              <a:buFont typeface="Questrial"/>
              <a:buNone/>
              <a:defRPr sz="1400" b="0" i="0" u="none" strike="noStrike" cap="none">
                <a:solidFill>
                  <a:srgbClr val="7F7F7F"/>
                </a:solidFill>
                <a:latin typeface="Arial"/>
                <a:ea typeface="Arial"/>
                <a:cs typeface="Arial"/>
                <a:sym typeface="Arial"/>
              </a:defRPr>
            </a:lvl1pPr>
            <a:lvl2pPr marL="914400" marR="0" lvl="1" indent="-228600" algn="l" rtl="0">
              <a:lnSpc>
                <a:spcPct val="90000"/>
              </a:lnSpc>
              <a:spcBef>
                <a:spcPts val="200"/>
              </a:spcBef>
              <a:spcAft>
                <a:spcPts val="0"/>
              </a:spcAft>
              <a:buClr>
                <a:srgbClr val="7F7F7F"/>
              </a:buClr>
              <a:buSzPts val="1400"/>
              <a:buFont typeface="Noto Sans Symbols"/>
              <a:buNone/>
              <a:defRPr sz="1400" b="0" i="0" u="none" strike="noStrike" cap="none">
                <a:solidFill>
                  <a:srgbClr val="8C8B8A"/>
                </a:solidFill>
                <a:latin typeface="Arial"/>
                <a:ea typeface="Arial"/>
                <a:cs typeface="Arial"/>
                <a:sym typeface="Arial"/>
              </a:defRPr>
            </a:lvl2pPr>
            <a:lvl3pPr marL="1371600" marR="0" lvl="2" indent="-228600" algn="l" rtl="0">
              <a:lnSpc>
                <a:spcPct val="90000"/>
              </a:lnSpc>
              <a:spcBef>
                <a:spcPts val="300"/>
              </a:spcBef>
              <a:spcAft>
                <a:spcPts val="0"/>
              </a:spcAft>
              <a:buClr>
                <a:srgbClr val="7F7F7F"/>
              </a:buClr>
              <a:buSzPts val="1200"/>
              <a:buFont typeface="Noto Sans Symbols"/>
              <a:buNone/>
              <a:defRPr sz="1200" b="0" i="0" u="none" strike="noStrike" cap="none">
                <a:solidFill>
                  <a:srgbClr val="8C8B8A"/>
                </a:solidFill>
                <a:latin typeface="Arial"/>
                <a:ea typeface="Arial"/>
                <a:cs typeface="Arial"/>
                <a:sym typeface="Arial"/>
              </a:defRPr>
            </a:lvl3pPr>
            <a:lvl4pPr marL="1828800" marR="0" lvl="3" indent="-228600" algn="l" rtl="0">
              <a:lnSpc>
                <a:spcPct val="90000"/>
              </a:lnSpc>
              <a:spcBef>
                <a:spcPts val="300"/>
              </a:spcBef>
              <a:spcAft>
                <a:spcPts val="0"/>
              </a:spcAft>
              <a:buClr>
                <a:srgbClr val="7F7F7F"/>
              </a:buClr>
              <a:buSzPts val="1100"/>
              <a:buFont typeface="Noto Sans Symbols"/>
              <a:buNone/>
              <a:defRPr sz="1100" b="0" i="0" u="none" strike="noStrike" cap="none">
                <a:solidFill>
                  <a:srgbClr val="8C8B8A"/>
                </a:solidFill>
                <a:latin typeface="Arial"/>
                <a:ea typeface="Arial"/>
                <a:cs typeface="Arial"/>
                <a:sym typeface="Arial"/>
              </a:defRPr>
            </a:lvl4pPr>
            <a:lvl5pPr marL="2286000" marR="0" lvl="4" indent="-228600" algn="l" rtl="0">
              <a:lnSpc>
                <a:spcPct val="90000"/>
              </a:lnSpc>
              <a:spcBef>
                <a:spcPts val="300"/>
              </a:spcBef>
              <a:spcAft>
                <a:spcPts val="0"/>
              </a:spcAft>
              <a:buClr>
                <a:srgbClr val="7F7F7F"/>
              </a:buClr>
              <a:buSzPts val="1100"/>
              <a:buFont typeface="Noto Sans Symbols"/>
              <a:buNone/>
              <a:defRPr sz="1100" b="0" i="0" u="none" strike="noStrike" cap="none">
                <a:solidFill>
                  <a:srgbClr val="8C8B8A"/>
                </a:solidFill>
                <a:latin typeface="Arial"/>
                <a:ea typeface="Arial"/>
                <a:cs typeface="Arial"/>
                <a:sym typeface="Arial"/>
              </a:defRPr>
            </a:lvl5pPr>
            <a:lvl6pPr marL="2743200" marR="0" lvl="5" indent="-228600" algn="l" rtl="0">
              <a:lnSpc>
                <a:spcPct val="90000"/>
              </a:lnSpc>
              <a:spcBef>
                <a:spcPts val="300"/>
              </a:spcBef>
              <a:spcAft>
                <a:spcPts val="0"/>
              </a:spcAft>
              <a:buClr>
                <a:schemeClr val="accent2"/>
              </a:buClr>
              <a:buSzPts val="1100"/>
              <a:buFont typeface="Noto Sans Symbols"/>
              <a:buNone/>
              <a:defRPr sz="1100" b="0" i="0" u="none" strike="noStrike" cap="none">
                <a:solidFill>
                  <a:srgbClr val="8C8B8A"/>
                </a:solidFill>
                <a:latin typeface="Arial"/>
                <a:ea typeface="Arial"/>
                <a:cs typeface="Arial"/>
                <a:sym typeface="Arial"/>
              </a:defRPr>
            </a:lvl6pPr>
            <a:lvl7pPr marL="3200400" marR="0" lvl="6" indent="-228600" algn="l" rtl="0">
              <a:lnSpc>
                <a:spcPct val="90000"/>
              </a:lnSpc>
              <a:spcBef>
                <a:spcPts val="300"/>
              </a:spcBef>
              <a:spcAft>
                <a:spcPts val="0"/>
              </a:spcAft>
              <a:buClr>
                <a:schemeClr val="accent2"/>
              </a:buClr>
              <a:buSzPts val="1100"/>
              <a:buFont typeface="Noto Sans Symbols"/>
              <a:buNone/>
              <a:defRPr sz="1100" b="0" i="0" u="none" strike="noStrike" cap="none">
                <a:solidFill>
                  <a:srgbClr val="8C8B8A"/>
                </a:solidFill>
                <a:latin typeface="Arial"/>
                <a:ea typeface="Arial"/>
                <a:cs typeface="Arial"/>
                <a:sym typeface="Arial"/>
              </a:defRPr>
            </a:lvl7pPr>
            <a:lvl8pPr marL="3657600" marR="0" lvl="7" indent="-228600" algn="l" rtl="0">
              <a:lnSpc>
                <a:spcPct val="90000"/>
              </a:lnSpc>
              <a:spcBef>
                <a:spcPts val="300"/>
              </a:spcBef>
              <a:spcAft>
                <a:spcPts val="0"/>
              </a:spcAft>
              <a:buClr>
                <a:schemeClr val="accent2"/>
              </a:buClr>
              <a:buSzPts val="1100"/>
              <a:buFont typeface="Noto Sans Symbols"/>
              <a:buNone/>
              <a:defRPr sz="1100" b="0" i="0" u="none" strike="noStrike" cap="none">
                <a:solidFill>
                  <a:srgbClr val="8C8B8A"/>
                </a:solidFill>
                <a:latin typeface="Arial"/>
                <a:ea typeface="Arial"/>
                <a:cs typeface="Arial"/>
                <a:sym typeface="Arial"/>
              </a:defRPr>
            </a:lvl8pPr>
            <a:lvl9pPr marL="4114800" marR="0" lvl="8" indent="-228600" algn="l" rtl="0">
              <a:lnSpc>
                <a:spcPct val="90000"/>
              </a:lnSpc>
              <a:spcBef>
                <a:spcPts val="300"/>
              </a:spcBef>
              <a:spcAft>
                <a:spcPts val="300"/>
              </a:spcAft>
              <a:buClr>
                <a:schemeClr val="accent2"/>
              </a:buClr>
              <a:buSzPts val="1100"/>
              <a:buFont typeface="Noto Sans Symbols"/>
              <a:buNone/>
              <a:defRPr sz="1100" b="0" i="0" u="none" strike="noStrike" cap="none">
                <a:solidFill>
                  <a:srgbClr val="8C8B8A"/>
                </a:solidFill>
                <a:latin typeface="Arial"/>
                <a:ea typeface="Arial"/>
                <a:cs typeface="Arial"/>
                <a:sym typeface="Arial"/>
              </a:defRPr>
            </a:lvl9pPr>
          </a:lstStyle>
          <a:p>
            <a:endParaRPr/>
          </a:p>
        </p:txBody>
      </p:sp>
      <p:sp>
        <p:nvSpPr>
          <p:cNvPr id="80" name="Shape 80"/>
          <p:cNvSpPr txBox="1">
            <a:spLocks noGrp="1"/>
          </p:cNvSpPr>
          <p:nvPr>
            <p:ph type="dt" idx="10"/>
          </p:nvPr>
        </p:nvSpPr>
        <p:spPr>
          <a:xfrm>
            <a:off x="124434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cxnSp>
        <p:nvCxnSpPr>
          <p:cNvPr id="83" name="Shape 83"/>
          <p:cNvCxnSpPr/>
          <p:nvPr/>
        </p:nvCxnSpPr>
        <p:spPr>
          <a:xfrm rot="10800000">
            <a:off x="6290132" y="3948079"/>
            <a:ext cx="0" cy="685800"/>
          </a:xfrm>
          <a:prstGeom prst="straightConnector1">
            <a:avLst/>
          </a:prstGeom>
          <a:noFill/>
          <a:ln w="19050" cap="flat" cmpd="sng">
            <a:solidFill>
              <a:schemeClr val="accent3"/>
            </a:solidFill>
            <a:prstDash val="solid"/>
            <a:round/>
            <a:headEnd type="none" w="med" len="med"/>
            <a:tailEnd type="none" w="med" len="med"/>
          </a:ln>
        </p:spPr>
      </p:cxnSp>
      <p:pic>
        <p:nvPicPr>
          <p:cNvPr id="84" name="Shape 84"/>
          <p:cNvPicPr preferRelativeResize="0"/>
          <p:nvPr/>
        </p:nvPicPr>
        <p:blipFill rotWithShape="1">
          <a:blip r:embed="rId2">
            <a:alphaModFix/>
          </a:blip>
          <a:srcRect/>
          <a:stretch/>
        </p:blipFill>
        <p:spPr>
          <a:xfrm>
            <a:off x="0" y="4259132"/>
            <a:ext cx="801974" cy="799636"/>
          </a:xfrm>
          <a:prstGeom prst="rect">
            <a:avLst/>
          </a:prstGeom>
          <a:noFill/>
          <a:ln>
            <a:noFill/>
          </a:ln>
        </p:spPr>
      </p:pic>
      <p:pic>
        <p:nvPicPr>
          <p:cNvPr id="85" name="Shape 85"/>
          <p:cNvPicPr preferRelativeResize="0"/>
          <p:nvPr/>
        </p:nvPicPr>
        <p:blipFill rotWithShape="1">
          <a:blip r:embed="rId3">
            <a:alphaModFix/>
          </a:blip>
          <a:srcRect/>
          <a:stretch/>
        </p:blipFill>
        <p:spPr>
          <a:xfrm>
            <a:off x="7562850" y="4569733"/>
            <a:ext cx="1295400" cy="2476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768096" y="438912"/>
            <a:ext cx="7290000" cy="11247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464132"/>
              </a:buClr>
              <a:buSzPts val="3800"/>
              <a:buFont typeface="Arial"/>
              <a:buNone/>
              <a:defRPr sz="38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8" name="Shape 88"/>
          <p:cNvSpPr txBox="1">
            <a:spLocks noGrp="1"/>
          </p:cNvSpPr>
          <p:nvPr>
            <p:ph type="body" idx="1"/>
          </p:nvPr>
        </p:nvSpPr>
        <p:spPr>
          <a:xfrm>
            <a:off x="768096" y="1714500"/>
            <a:ext cx="3566100" cy="30174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2"/>
              </a:buClr>
              <a:buSzPts val="1700"/>
              <a:buFont typeface="Questrial"/>
              <a:buChar char=" "/>
              <a:defRPr sz="1700" b="0" i="0" u="none" strike="noStrike" cap="none">
                <a:solidFill>
                  <a:schemeClr val="dk1"/>
                </a:solidFill>
                <a:latin typeface="Arial"/>
                <a:ea typeface="Arial"/>
                <a:cs typeface="Arial"/>
                <a:sym typeface="Arial"/>
              </a:defRPr>
            </a:lvl1pPr>
            <a:lvl2pPr marL="914400" marR="0" lvl="1" indent="-317500" algn="l" rtl="0">
              <a:lnSpc>
                <a:spcPct val="90000"/>
              </a:lnSpc>
              <a:spcBef>
                <a:spcPts val="200"/>
              </a:spcBef>
              <a:spcAft>
                <a:spcPts val="0"/>
              </a:spcAft>
              <a:buClr>
                <a:srgbClr val="7F7F7F"/>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rgbClr val="7F7F7F"/>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300"/>
              </a:spcBef>
              <a:spcAft>
                <a:spcPts val="0"/>
              </a:spcAft>
              <a:buClr>
                <a:srgbClr val="7F7F7F"/>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7F7F7F"/>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300"/>
              </a:spcBef>
              <a:spcAft>
                <a:spcPts val="30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body" idx="2"/>
          </p:nvPr>
        </p:nvSpPr>
        <p:spPr>
          <a:xfrm>
            <a:off x="4491990" y="1714500"/>
            <a:ext cx="3566100" cy="30174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2"/>
              </a:buClr>
              <a:buSzPts val="1700"/>
              <a:buFont typeface="Questrial"/>
              <a:buChar char=" "/>
              <a:defRPr sz="1700" b="0" i="0" u="none" strike="noStrike" cap="none">
                <a:solidFill>
                  <a:schemeClr val="dk1"/>
                </a:solidFill>
                <a:latin typeface="Arial"/>
                <a:ea typeface="Arial"/>
                <a:cs typeface="Arial"/>
                <a:sym typeface="Arial"/>
              </a:defRPr>
            </a:lvl1pPr>
            <a:lvl2pPr marL="914400" marR="0" lvl="1" indent="-317500" algn="l" rtl="0">
              <a:lnSpc>
                <a:spcPct val="90000"/>
              </a:lnSpc>
              <a:spcBef>
                <a:spcPts val="200"/>
              </a:spcBef>
              <a:spcAft>
                <a:spcPts val="0"/>
              </a:spcAft>
              <a:buClr>
                <a:srgbClr val="7F7F7F"/>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rgbClr val="7F7F7F"/>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300"/>
              </a:spcBef>
              <a:spcAft>
                <a:spcPts val="0"/>
              </a:spcAft>
              <a:buClr>
                <a:srgbClr val="7F7F7F"/>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7F7F7F"/>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300"/>
              </a:spcBef>
              <a:spcAft>
                <a:spcPts val="30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dt" idx="10"/>
          </p:nvPr>
        </p:nvSpPr>
        <p:spPr>
          <a:xfrm>
            <a:off x="86334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pic>
        <p:nvPicPr>
          <p:cNvPr id="93" name="Shape 93"/>
          <p:cNvPicPr preferRelativeResize="0"/>
          <p:nvPr/>
        </p:nvPicPr>
        <p:blipFill rotWithShape="1">
          <a:blip r:embed="rId2">
            <a:alphaModFix/>
          </a:blip>
          <a:srcRect/>
          <a:stretch/>
        </p:blipFill>
        <p:spPr>
          <a:xfrm>
            <a:off x="7562850" y="4569733"/>
            <a:ext cx="1295400" cy="2476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768096" y="438912"/>
            <a:ext cx="7290000" cy="11247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464132"/>
              </a:buClr>
              <a:buSzPts val="3800"/>
              <a:buFont typeface="Arial"/>
              <a:buNone/>
              <a:defRPr sz="38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6" name="Shape 96"/>
          <p:cNvSpPr txBox="1">
            <a:spLocks noGrp="1"/>
          </p:cNvSpPr>
          <p:nvPr>
            <p:ph type="body" idx="1"/>
          </p:nvPr>
        </p:nvSpPr>
        <p:spPr>
          <a:xfrm>
            <a:off x="768096" y="1634727"/>
            <a:ext cx="3566100" cy="6171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0"/>
              </a:spcBef>
              <a:spcAft>
                <a:spcPts val="0"/>
              </a:spcAft>
              <a:buClr>
                <a:schemeClr val="accent2"/>
              </a:buClr>
              <a:buSzPts val="1700"/>
              <a:buFont typeface="Questrial"/>
              <a:buNone/>
              <a:defRPr sz="1700" b="0" i="0" u="none" strike="noStrike" cap="none">
                <a:solidFill>
                  <a:srgbClr val="464132"/>
                </a:solidFill>
                <a:latin typeface="Arial"/>
                <a:ea typeface="Arial"/>
                <a:cs typeface="Arial"/>
                <a:sym typeface="Arial"/>
              </a:defRPr>
            </a:lvl1pPr>
            <a:lvl2pPr marL="914400" marR="0" lvl="1" indent="-228600" algn="l" rtl="0">
              <a:lnSpc>
                <a:spcPct val="90000"/>
              </a:lnSpc>
              <a:spcBef>
                <a:spcPts val="200"/>
              </a:spcBef>
              <a:spcAft>
                <a:spcPts val="0"/>
              </a:spcAft>
              <a:buClr>
                <a:srgbClr val="7F7F7F"/>
              </a:buClr>
              <a:buSzPts val="1500"/>
              <a:buFont typeface="Noto Sans Symbols"/>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00"/>
              </a:spcBef>
              <a:spcAft>
                <a:spcPts val="0"/>
              </a:spcAft>
              <a:buClr>
                <a:srgbClr val="7F7F7F"/>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300"/>
              </a:spcBef>
              <a:spcAft>
                <a:spcPts val="0"/>
              </a:spcAft>
              <a:buClr>
                <a:srgbClr val="7F7F7F"/>
              </a:buClr>
              <a:buSzPts val="1200"/>
              <a:buFont typeface="Noto Sans Symbols"/>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00"/>
              </a:spcBef>
              <a:spcAft>
                <a:spcPts val="0"/>
              </a:spcAft>
              <a:buClr>
                <a:srgbClr val="7F7F7F"/>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00"/>
              </a:spcBef>
              <a:spcAft>
                <a:spcPts val="0"/>
              </a:spcAft>
              <a:buClr>
                <a:schemeClr val="accent2"/>
              </a:buClr>
              <a:buSzPts val="1200"/>
              <a:buFont typeface="Noto Sans Symbols"/>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00"/>
              </a:spcBef>
              <a:spcAft>
                <a:spcPts val="0"/>
              </a:spcAft>
              <a:buClr>
                <a:schemeClr val="accent2"/>
              </a:buClr>
              <a:buSzPts val="1200"/>
              <a:buFont typeface="Noto Sans Symbols"/>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00"/>
              </a:spcBef>
              <a:spcAft>
                <a:spcPts val="0"/>
              </a:spcAft>
              <a:buClr>
                <a:schemeClr val="accent2"/>
              </a:buClr>
              <a:buSzPts val="1200"/>
              <a:buFont typeface="Noto Sans Symbols"/>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00"/>
              </a:spcBef>
              <a:spcAft>
                <a:spcPts val="300"/>
              </a:spcAft>
              <a:buClr>
                <a:schemeClr val="accent2"/>
              </a:buClr>
              <a:buSzPts val="1200"/>
              <a:buFont typeface="Noto Sans Symbols"/>
              <a:buNone/>
              <a:defRPr sz="1200" b="1"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body" idx="2"/>
          </p:nvPr>
        </p:nvSpPr>
        <p:spPr>
          <a:xfrm>
            <a:off x="768096" y="2225841"/>
            <a:ext cx="3566100" cy="25062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2"/>
              </a:buClr>
              <a:buSzPts val="1700"/>
              <a:buFont typeface="Questrial"/>
              <a:buChar char=" "/>
              <a:defRPr sz="1700" b="0" i="0" u="none" strike="noStrike" cap="none">
                <a:solidFill>
                  <a:schemeClr val="dk1"/>
                </a:solidFill>
                <a:latin typeface="Arial"/>
                <a:ea typeface="Arial"/>
                <a:cs typeface="Arial"/>
                <a:sym typeface="Arial"/>
              </a:defRPr>
            </a:lvl1pPr>
            <a:lvl2pPr marL="914400" marR="0" lvl="1" indent="-317500" algn="l" rtl="0">
              <a:lnSpc>
                <a:spcPct val="90000"/>
              </a:lnSpc>
              <a:spcBef>
                <a:spcPts val="2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300"/>
              </a:spcBef>
              <a:spcAft>
                <a:spcPts val="30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3"/>
          </p:nvPr>
        </p:nvSpPr>
        <p:spPr>
          <a:xfrm>
            <a:off x="4491990" y="1634727"/>
            <a:ext cx="3566100" cy="6171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0"/>
              </a:spcBef>
              <a:spcAft>
                <a:spcPts val="0"/>
              </a:spcAft>
              <a:buClr>
                <a:schemeClr val="accent2"/>
              </a:buClr>
              <a:buSzPts val="1700"/>
              <a:buFont typeface="Questrial"/>
              <a:buNone/>
              <a:defRPr sz="1700" b="0" i="0" u="none" strike="noStrike" cap="none">
                <a:solidFill>
                  <a:srgbClr val="464132"/>
                </a:solidFill>
                <a:latin typeface="Arial"/>
                <a:ea typeface="Arial"/>
                <a:cs typeface="Arial"/>
                <a:sym typeface="Arial"/>
              </a:defRPr>
            </a:lvl1pPr>
            <a:lvl2pPr marL="914400" marR="0" lvl="1" indent="-228600" algn="l" rtl="0">
              <a:lnSpc>
                <a:spcPct val="90000"/>
              </a:lnSpc>
              <a:spcBef>
                <a:spcPts val="200"/>
              </a:spcBef>
              <a:spcAft>
                <a:spcPts val="0"/>
              </a:spcAft>
              <a:buClr>
                <a:srgbClr val="7F7F7F"/>
              </a:buClr>
              <a:buSzPts val="1500"/>
              <a:buFont typeface="Noto Sans Symbols"/>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00"/>
              </a:spcBef>
              <a:spcAft>
                <a:spcPts val="0"/>
              </a:spcAft>
              <a:buClr>
                <a:srgbClr val="7F7F7F"/>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300"/>
              </a:spcBef>
              <a:spcAft>
                <a:spcPts val="0"/>
              </a:spcAft>
              <a:buClr>
                <a:srgbClr val="7F7F7F"/>
              </a:buClr>
              <a:buSzPts val="1200"/>
              <a:buFont typeface="Noto Sans Symbols"/>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00"/>
              </a:spcBef>
              <a:spcAft>
                <a:spcPts val="0"/>
              </a:spcAft>
              <a:buClr>
                <a:srgbClr val="7F7F7F"/>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00"/>
              </a:spcBef>
              <a:spcAft>
                <a:spcPts val="0"/>
              </a:spcAft>
              <a:buClr>
                <a:schemeClr val="accent2"/>
              </a:buClr>
              <a:buSzPts val="1200"/>
              <a:buFont typeface="Noto Sans Symbols"/>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00"/>
              </a:spcBef>
              <a:spcAft>
                <a:spcPts val="0"/>
              </a:spcAft>
              <a:buClr>
                <a:schemeClr val="accent2"/>
              </a:buClr>
              <a:buSzPts val="1200"/>
              <a:buFont typeface="Noto Sans Symbols"/>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00"/>
              </a:spcBef>
              <a:spcAft>
                <a:spcPts val="0"/>
              </a:spcAft>
              <a:buClr>
                <a:schemeClr val="accent2"/>
              </a:buClr>
              <a:buSzPts val="1200"/>
              <a:buFont typeface="Noto Sans Symbols"/>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00"/>
              </a:spcBef>
              <a:spcAft>
                <a:spcPts val="300"/>
              </a:spcAft>
              <a:buClr>
                <a:schemeClr val="accent2"/>
              </a:buClr>
              <a:buSzPts val="1200"/>
              <a:buFont typeface="Noto Sans Symbols"/>
              <a:buNone/>
              <a:defRPr sz="1200" b="1"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4"/>
          </p:nvPr>
        </p:nvSpPr>
        <p:spPr>
          <a:xfrm>
            <a:off x="4491990" y="2225841"/>
            <a:ext cx="3566100" cy="25062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2"/>
              </a:buClr>
              <a:buSzPts val="1700"/>
              <a:buFont typeface="Questrial"/>
              <a:buChar char=" "/>
              <a:defRPr sz="1700" b="0" i="0" u="none" strike="noStrike" cap="none">
                <a:solidFill>
                  <a:schemeClr val="dk1"/>
                </a:solidFill>
                <a:latin typeface="Arial"/>
                <a:ea typeface="Arial"/>
                <a:cs typeface="Arial"/>
                <a:sym typeface="Arial"/>
              </a:defRPr>
            </a:lvl1pPr>
            <a:lvl2pPr marL="914400" marR="0" lvl="1" indent="-317500" algn="l" rtl="0">
              <a:lnSpc>
                <a:spcPct val="90000"/>
              </a:lnSpc>
              <a:spcBef>
                <a:spcPts val="2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300"/>
              </a:spcBef>
              <a:spcAft>
                <a:spcPts val="30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dt" idx="10"/>
          </p:nvPr>
        </p:nvSpPr>
        <p:spPr>
          <a:xfrm>
            <a:off x="86334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pic>
        <p:nvPicPr>
          <p:cNvPr id="103" name="Shape 103"/>
          <p:cNvPicPr preferRelativeResize="0"/>
          <p:nvPr/>
        </p:nvPicPr>
        <p:blipFill rotWithShape="1">
          <a:blip r:embed="rId2">
            <a:alphaModFix/>
          </a:blip>
          <a:srcRect/>
          <a:stretch/>
        </p:blipFill>
        <p:spPr>
          <a:xfrm>
            <a:off x="7562850" y="4569733"/>
            <a:ext cx="1295400" cy="2476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63346" y="438912"/>
            <a:ext cx="7290000" cy="11247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464132"/>
              </a:buClr>
              <a:buSzPts val="3800"/>
              <a:buFont typeface="Arial"/>
              <a:buNone/>
              <a:defRPr sz="38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6" name="Shape 106"/>
          <p:cNvSpPr txBox="1">
            <a:spLocks noGrp="1"/>
          </p:cNvSpPr>
          <p:nvPr>
            <p:ph type="dt" idx="10"/>
          </p:nvPr>
        </p:nvSpPr>
        <p:spPr>
          <a:xfrm>
            <a:off x="86334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pic>
        <p:nvPicPr>
          <p:cNvPr id="109" name="Shape 109"/>
          <p:cNvPicPr preferRelativeResize="0"/>
          <p:nvPr/>
        </p:nvPicPr>
        <p:blipFill rotWithShape="1">
          <a:blip r:embed="rId2">
            <a:alphaModFix/>
          </a:blip>
          <a:srcRect/>
          <a:stretch/>
        </p:blipFill>
        <p:spPr>
          <a:xfrm>
            <a:off x="7562850" y="4569733"/>
            <a:ext cx="1295400" cy="2476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0"/>
        <p:cNvGrpSpPr/>
        <p:nvPr/>
      </p:nvGrpSpPr>
      <p:grpSpPr>
        <a:xfrm>
          <a:off x="0" y="0"/>
          <a:ext cx="0" cy="0"/>
          <a:chOff x="0" y="0"/>
          <a:chExt cx="0" cy="0"/>
        </a:xfrm>
      </p:grpSpPr>
      <p:sp>
        <p:nvSpPr>
          <p:cNvPr id="111" name="Shape 111"/>
          <p:cNvSpPr txBox="1">
            <a:spLocks noGrp="1"/>
          </p:cNvSpPr>
          <p:nvPr>
            <p:ph type="dt" idx="10"/>
          </p:nvPr>
        </p:nvSpPr>
        <p:spPr>
          <a:xfrm>
            <a:off x="86334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pic>
        <p:nvPicPr>
          <p:cNvPr id="114" name="Shape 114"/>
          <p:cNvPicPr preferRelativeResize="0"/>
          <p:nvPr/>
        </p:nvPicPr>
        <p:blipFill rotWithShape="1">
          <a:blip r:embed="rId2">
            <a:alphaModFix/>
          </a:blip>
          <a:srcRect/>
          <a:stretch/>
        </p:blipFill>
        <p:spPr>
          <a:xfrm>
            <a:off x="0" y="4259132"/>
            <a:ext cx="801974" cy="799636"/>
          </a:xfrm>
          <a:prstGeom prst="rect">
            <a:avLst/>
          </a:prstGeom>
          <a:noFill/>
          <a:ln>
            <a:noFill/>
          </a:ln>
        </p:spPr>
      </p:pic>
      <p:pic>
        <p:nvPicPr>
          <p:cNvPr id="115" name="Shape 115"/>
          <p:cNvPicPr preferRelativeResize="0"/>
          <p:nvPr/>
        </p:nvPicPr>
        <p:blipFill rotWithShape="1">
          <a:blip r:embed="rId3">
            <a:alphaModFix/>
          </a:blip>
          <a:srcRect/>
          <a:stretch/>
        </p:blipFill>
        <p:spPr>
          <a:xfrm>
            <a:off x="7562850" y="4569733"/>
            <a:ext cx="1295400" cy="2476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768096" y="353632"/>
            <a:ext cx="3291900" cy="13029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464132"/>
              </a:buClr>
              <a:buSzPts val="3000"/>
              <a:buFont typeface="Arial"/>
              <a:buNone/>
              <a:defRPr sz="30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8" name="Shape 118"/>
          <p:cNvSpPr txBox="1">
            <a:spLocks noGrp="1"/>
          </p:cNvSpPr>
          <p:nvPr>
            <p:ph type="body" idx="1"/>
          </p:nvPr>
        </p:nvSpPr>
        <p:spPr>
          <a:xfrm>
            <a:off x="4286250" y="617220"/>
            <a:ext cx="4258800" cy="3888300"/>
          </a:xfrm>
          <a:prstGeom prst="rect">
            <a:avLst/>
          </a:prstGeom>
          <a:noFill/>
          <a:ln>
            <a:noFill/>
          </a:ln>
        </p:spPr>
        <p:txBody>
          <a:bodyPr spcFirstLastPara="1" wrap="square" lIns="68575" tIns="68575" rIns="68575" bIns="68575" anchor="t" anchorCtr="0"/>
          <a:lstStyle>
            <a:lvl1pPr marL="457200" marR="0" lvl="0" indent="-342900" algn="l" rtl="0">
              <a:lnSpc>
                <a:spcPct val="90000"/>
              </a:lnSpc>
              <a:spcBef>
                <a:spcPts val="900"/>
              </a:spcBef>
              <a:spcAft>
                <a:spcPts val="0"/>
              </a:spcAft>
              <a:buClr>
                <a:schemeClr val="accent2"/>
              </a:buClr>
              <a:buSzPts val="1800"/>
              <a:buFont typeface="Questrial"/>
              <a:buChar char=" "/>
              <a:defRPr sz="1800" b="0" i="0" u="none" strike="noStrike" cap="none">
                <a:solidFill>
                  <a:schemeClr val="dk1"/>
                </a:solidFill>
                <a:latin typeface="Arial"/>
                <a:ea typeface="Arial"/>
                <a:cs typeface="Arial"/>
                <a:sym typeface="Arial"/>
              </a:defRPr>
            </a:lvl1pPr>
            <a:lvl2pPr marL="914400" marR="0" lvl="1" indent="-323850" algn="l" rtl="0">
              <a:lnSpc>
                <a:spcPct val="90000"/>
              </a:lnSpc>
              <a:spcBef>
                <a:spcPts val="200"/>
              </a:spcBef>
              <a:spcAft>
                <a:spcPts val="0"/>
              </a:spcAft>
              <a:buClr>
                <a:srgbClr val="7F7F7F"/>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300"/>
              </a:spcBef>
              <a:spcAft>
                <a:spcPts val="0"/>
              </a:spcAft>
              <a:buClr>
                <a:srgbClr val="7F7F7F"/>
              </a:buClr>
              <a:buSzPts val="1200"/>
              <a:buFont typeface="Noto Sans Symbols"/>
              <a:buChar char="•"/>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300"/>
              </a:spcBef>
              <a:spcAft>
                <a:spcPts val="0"/>
              </a:spcAft>
              <a:buClr>
                <a:srgbClr val="7F7F7F"/>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00"/>
              </a:spcBef>
              <a:spcAft>
                <a:spcPts val="0"/>
              </a:spcAft>
              <a:buClr>
                <a:srgbClr val="7F7F7F"/>
              </a:buClr>
              <a:buSzPts val="1200"/>
              <a:buFont typeface="Noto Sans Symbols"/>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00"/>
              </a:spcBef>
              <a:spcAft>
                <a:spcPts val="0"/>
              </a:spcAft>
              <a:buClr>
                <a:schemeClr val="accent2"/>
              </a:buClr>
              <a:buSzPts val="1200"/>
              <a:buFont typeface="Noto Sans Symbols"/>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00"/>
              </a:spcBef>
              <a:spcAft>
                <a:spcPts val="0"/>
              </a:spcAft>
              <a:buClr>
                <a:schemeClr val="accent2"/>
              </a:buClr>
              <a:buSzPts val="1200"/>
              <a:buFont typeface="Noto Sans Symbols"/>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00"/>
              </a:spcBef>
              <a:spcAft>
                <a:spcPts val="0"/>
              </a:spcAft>
              <a:buClr>
                <a:schemeClr val="accent2"/>
              </a:buClr>
              <a:buSzPts val="1200"/>
              <a:buFont typeface="Noto Sans Symbols"/>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00"/>
              </a:spcBef>
              <a:spcAft>
                <a:spcPts val="300"/>
              </a:spcAft>
              <a:buClr>
                <a:schemeClr val="accent2"/>
              </a:buClr>
              <a:buSzPts val="1200"/>
              <a:buFont typeface="Noto Sans Symbols"/>
              <a:buChar char="•"/>
              <a:defRPr sz="12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body" idx="2"/>
          </p:nvPr>
        </p:nvSpPr>
        <p:spPr>
          <a:xfrm>
            <a:off x="768096" y="1693130"/>
            <a:ext cx="3291900" cy="2821800"/>
          </a:xfrm>
          <a:prstGeom prst="rect">
            <a:avLst/>
          </a:prstGeom>
          <a:noFill/>
          <a:ln>
            <a:noFill/>
          </a:ln>
        </p:spPr>
        <p:txBody>
          <a:bodyPr spcFirstLastPara="1" wrap="square" lIns="68575" tIns="68575" rIns="68575" bIns="68575" anchor="t" anchorCtr="0"/>
          <a:lstStyle>
            <a:lvl1pPr marL="457200" marR="0" lvl="0" indent="-228600" algn="l" rtl="0">
              <a:lnSpc>
                <a:spcPct val="108000"/>
              </a:lnSpc>
              <a:spcBef>
                <a:spcPts val="500"/>
              </a:spcBef>
              <a:spcAft>
                <a:spcPts val="0"/>
              </a:spcAft>
              <a:buClr>
                <a:schemeClr val="accent2"/>
              </a:buClr>
              <a:buSzPts val="1200"/>
              <a:buFont typeface="Quest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200"/>
              </a:spcBef>
              <a:spcAft>
                <a:spcPts val="0"/>
              </a:spcAft>
              <a:buClr>
                <a:srgbClr val="7F7F7F"/>
              </a:buClr>
              <a:buSzPts val="900"/>
              <a:buFont typeface="Noto Sans Symbols"/>
              <a:buNone/>
              <a:defRPr sz="900" b="0" i="0" u="none" strike="noStrike" cap="none">
                <a:solidFill>
                  <a:schemeClr val="dk1"/>
                </a:solidFill>
                <a:latin typeface="Arial"/>
                <a:ea typeface="Arial"/>
                <a:cs typeface="Arial"/>
                <a:sym typeface="Arial"/>
              </a:defRPr>
            </a:lvl2pPr>
            <a:lvl3pPr marL="1371600" marR="0" lvl="2" indent="-228600" algn="l" rtl="0">
              <a:lnSpc>
                <a:spcPct val="90000"/>
              </a:lnSpc>
              <a:spcBef>
                <a:spcPts val="300"/>
              </a:spcBef>
              <a:spcAft>
                <a:spcPts val="0"/>
              </a:spcAft>
              <a:buClr>
                <a:srgbClr val="7F7F7F"/>
              </a:buClr>
              <a:buSzPts val="800"/>
              <a:buFont typeface="Noto Sans Symbols"/>
              <a:buNone/>
              <a:defRPr sz="800" b="0" i="0" u="none" strike="noStrike" cap="none">
                <a:solidFill>
                  <a:schemeClr val="dk1"/>
                </a:solidFill>
                <a:latin typeface="Arial"/>
                <a:ea typeface="Arial"/>
                <a:cs typeface="Arial"/>
                <a:sym typeface="Arial"/>
              </a:defRPr>
            </a:lvl3pPr>
            <a:lvl4pPr marL="1828800" marR="0" lvl="3" indent="-228600" algn="l" rtl="0">
              <a:lnSpc>
                <a:spcPct val="90000"/>
              </a:lnSpc>
              <a:spcBef>
                <a:spcPts val="300"/>
              </a:spcBef>
              <a:spcAft>
                <a:spcPts val="0"/>
              </a:spcAft>
              <a:buClr>
                <a:srgbClr val="7F7F7F"/>
              </a:buClr>
              <a:buSzPts val="700"/>
              <a:buFont typeface="Noto Sans Symbols"/>
              <a:buNone/>
              <a:defRPr sz="700" b="0" i="0" u="none" strike="noStrike" cap="none">
                <a:solidFill>
                  <a:schemeClr val="dk1"/>
                </a:solidFill>
                <a:latin typeface="Arial"/>
                <a:ea typeface="Arial"/>
                <a:cs typeface="Arial"/>
                <a:sym typeface="Arial"/>
              </a:defRPr>
            </a:lvl4pPr>
            <a:lvl5pPr marL="2286000" marR="0" lvl="4" indent="-228600" algn="l" rtl="0">
              <a:lnSpc>
                <a:spcPct val="90000"/>
              </a:lnSpc>
              <a:spcBef>
                <a:spcPts val="300"/>
              </a:spcBef>
              <a:spcAft>
                <a:spcPts val="0"/>
              </a:spcAft>
              <a:buClr>
                <a:srgbClr val="7F7F7F"/>
              </a:buClr>
              <a:buSzPts val="700"/>
              <a:buFont typeface="Noto Sans Symbols"/>
              <a:buNone/>
              <a:defRPr sz="700" b="0" i="0" u="none" strike="noStrike" cap="none">
                <a:solidFill>
                  <a:schemeClr val="dk1"/>
                </a:solidFill>
                <a:latin typeface="Arial"/>
                <a:ea typeface="Arial"/>
                <a:cs typeface="Arial"/>
                <a:sym typeface="Arial"/>
              </a:defRPr>
            </a:lvl5pPr>
            <a:lvl6pPr marL="2743200" marR="0" lvl="5" indent="-228600" algn="l" rtl="0">
              <a:lnSpc>
                <a:spcPct val="90000"/>
              </a:lnSpc>
              <a:spcBef>
                <a:spcPts val="300"/>
              </a:spcBef>
              <a:spcAft>
                <a:spcPts val="0"/>
              </a:spcAft>
              <a:buClr>
                <a:schemeClr val="accent2"/>
              </a:buClr>
              <a:buSzPts val="700"/>
              <a:buFont typeface="Noto Sans Symbols"/>
              <a:buNone/>
              <a:defRPr sz="700" b="0" i="0" u="none" strike="noStrike" cap="none">
                <a:solidFill>
                  <a:schemeClr val="dk1"/>
                </a:solidFill>
                <a:latin typeface="Arial"/>
                <a:ea typeface="Arial"/>
                <a:cs typeface="Arial"/>
                <a:sym typeface="Arial"/>
              </a:defRPr>
            </a:lvl6pPr>
            <a:lvl7pPr marL="3200400" marR="0" lvl="6" indent="-228600" algn="l" rtl="0">
              <a:lnSpc>
                <a:spcPct val="90000"/>
              </a:lnSpc>
              <a:spcBef>
                <a:spcPts val="300"/>
              </a:spcBef>
              <a:spcAft>
                <a:spcPts val="0"/>
              </a:spcAft>
              <a:buClr>
                <a:schemeClr val="accent2"/>
              </a:buClr>
              <a:buSzPts val="700"/>
              <a:buFont typeface="Noto Sans Symbols"/>
              <a:buNone/>
              <a:defRPr sz="700" b="0" i="0" u="none" strike="noStrike" cap="none">
                <a:solidFill>
                  <a:schemeClr val="dk1"/>
                </a:solidFill>
                <a:latin typeface="Arial"/>
                <a:ea typeface="Arial"/>
                <a:cs typeface="Arial"/>
                <a:sym typeface="Arial"/>
              </a:defRPr>
            </a:lvl7pPr>
            <a:lvl8pPr marL="3657600" marR="0" lvl="7" indent="-228600" algn="l" rtl="0">
              <a:lnSpc>
                <a:spcPct val="90000"/>
              </a:lnSpc>
              <a:spcBef>
                <a:spcPts val="300"/>
              </a:spcBef>
              <a:spcAft>
                <a:spcPts val="0"/>
              </a:spcAft>
              <a:buClr>
                <a:schemeClr val="accent2"/>
              </a:buClr>
              <a:buSzPts val="700"/>
              <a:buFont typeface="Noto Sans Symbols"/>
              <a:buNone/>
              <a:defRPr sz="700" b="0" i="0" u="none" strike="noStrike" cap="none">
                <a:solidFill>
                  <a:schemeClr val="dk1"/>
                </a:solidFill>
                <a:latin typeface="Arial"/>
                <a:ea typeface="Arial"/>
                <a:cs typeface="Arial"/>
                <a:sym typeface="Arial"/>
              </a:defRPr>
            </a:lvl8pPr>
            <a:lvl9pPr marL="4114800" marR="0" lvl="8" indent="-228600" algn="l" rtl="0">
              <a:lnSpc>
                <a:spcPct val="90000"/>
              </a:lnSpc>
              <a:spcBef>
                <a:spcPts val="300"/>
              </a:spcBef>
              <a:spcAft>
                <a:spcPts val="300"/>
              </a:spcAft>
              <a:buClr>
                <a:schemeClr val="accent2"/>
              </a:buClr>
              <a:buSzPts val="700"/>
              <a:buFont typeface="Noto Sans Symbols"/>
              <a:buNone/>
              <a:defRPr sz="7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dt" idx="10"/>
          </p:nvPr>
        </p:nvSpPr>
        <p:spPr>
          <a:xfrm>
            <a:off x="86334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pic>
        <p:nvPicPr>
          <p:cNvPr id="123" name="Shape 123"/>
          <p:cNvPicPr preferRelativeResize="0"/>
          <p:nvPr/>
        </p:nvPicPr>
        <p:blipFill rotWithShape="1">
          <a:blip r:embed="rId2">
            <a:alphaModFix/>
          </a:blip>
          <a:srcRect/>
          <a:stretch/>
        </p:blipFill>
        <p:spPr>
          <a:xfrm>
            <a:off x="7562850" y="4569733"/>
            <a:ext cx="1295400" cy="2476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246908" y="3720103"/>
            <a:ext cx="4925400" cy="1097400"/>
          </a:xfrm>
          <a:prstGeom prst="rect">
            <a:avLst/>
          </a:prstGeom>
          <a:noFill/>
          <a:ln>
            <a:noFill/>
          </a:ln>
        </p:spPr>
        <p:txBody>
          <a:bodyPr spcFirstLastPara="1" wrap="square" lIns="68575" tIns="68575" rIns="68575" bIns="68575" anchor="ctr" anchorCtr="0"/>
          <a:lstStyle>
            <a:lvl1pPr marR="0" lvl="0" algn="r" rtl="0">
              <a:lnSpc>
                <a:spcPct val="80000"/>
              </a:lnSpc>
              <a:spcBef>
                <a:spcPts val="0"/>
              </a:spcBef>
              <a:spcAft>
                <a:spcPts val="0"/>
              </a:spcAft>
              <a:buClr>
                <a:srgbClr val="464132"/>
              </a:buClr>
              <a:buSzPts val="3800"/>
              <a:buFont typeface="Arial"/>
              <a:buNone/>
              <a:defRPr sz="38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6" name="Shape 126"/>
          <p:cNvSpPr>
            <a:spLocks noGrp="1"/>
          </p:cNvSpPr>
          <p:nvPr>
            <p:ph type="pic" idx="2"/>
          </p:nvPr>
        </p:nvSpPr>
        <p:spPr>
          <a:xfrm>
            <a:off x="0" y="-1"/>
            <a:ext cx="9141900" cy="3429000"/>
          </a:xfrm>
          <a:prstGeom prst="rect">
            <a:avLst/>
          </a:prstGeom>
          <a:solidFill>
            <a:srgbClr val="FDCF8A"/>
          </a:solidFill>
          <a:ln>
            <a:noFill/>
          </a:ln>
        </p:spPr>
        <p:txBody>
          <a:bodyPr spcFirstLastPara="1" wrap="square" lIns="68575" tIns="68575" rIns="68575" bIns="68575" anchor="t" anchorCtr="0"/>
          <a:lstStyle>
            <a:lvl1pPr marR="0" lvl="0" algn="l" rtl="0">
              <a:lnSpc>
                <a:spcPct val="90000"/>
              </a:lnSpc>
              <a:spcBef>
                <a:spcPts val="900"/>
              </a:spcBef>
              <a:spcAft>
                <a:spcPts val="0"/>
              </a:spcAft>
              <a:buClr>
                <a:schemeClr val="accent2"/>
              </a:buClr>
              <a:buSzPts val="2400"/>
              <a:buFont typeface="Questrial"/>
              <a:buNone/>
              <a:defRPr sz="2400" b="0" i="0" u="none" strike="noStrike" cap="none">
                <a:solidFill>
                  <a:schemeClr val="dk1"/>
                </a:solidFill>
                <a:latin typeface="Arial"/>
                <a:ea typeface="Arial"/>
                <a:cs typeface="Arial"/>
                <a:sym typeface="Arial"/>
              </a:defRPr>
            </a:lvl1pPr>
            <a:lvl2pPr marR="0" lvl="1" algn="l" rtl="0">
              <a:lnSpc>
                <a:spcPct val="90000"/>
              </a:lnSpc>
              <a:spcBef>
                <a:spcPts val="200"/>
              </a:spcBef>
              <a:spcAft>
                <a:spcPts val="0"/>
              </a:spcAft>
              <a:buClr>
                <a:srgbClr val="7F7F7F"/>
              </a:buClr>
              <a:buSzPts val="2100"/>
              <a:buFont typeface="Noto Sans Symbols"/>
              <a:buNone/>
              <a:defRPr sz="2100" b="0" i="0" u="none" strike="noStrike" cap="none">
                <a:solidFill>
                  <a:schemeClr val="dk1"/>
                </a:solidFill>
                <a:latin typeface="Arial"/>
                <a:ea typeface="Arial"/>
                <a:cs typeface="Arial"/>
                <a:sym typeface="Arial"/>
              </a:defRPr>
            </a:lvl2pPr>
            <a:lvl3pPr marR="0" lvl="2" algn="l" rtl="0">
              <a:lnSpc>
                <a:spcPct val="90000"/>
              </a:lnSpc>
              <a:spcBef>
                <a:spcPts val="300"/>
              </a:spcBef>
              <a:spcAft>
                <a:spcPts val="0"/>
              </a:spcAft>
              <a:buClr>
                <a:srgbClr val="7F7F7F"/>
              </a:buClr>
              <a:buSzPts val="1800"/>
              <a:buFont typeface="Noto Sans Symbols"/>
              <a:buNone/>
              <a:defRPr sz="1800" b="0" i="0" u="none" strike="noStrike" cap="none">
                <a:solidFill>
                  <a:schemeClr val="dk1"/>
                </a:solidFill>
                <a:latin typeface="Arial"/>
                <a:ea typeface="Arial"/>
                <a:cs typeface="Arial"/>
                <a:sym typeface="Arial"/>
              </a:defRPr>
            </a:lvl3pPr>
            <a:lvl4pPr marR="0" lvl="3" algn="l" rtl="0">
              <a:lnSpc>
                <a:spcPct val="90000"/>
              </a:lnSpc>
              <a:spcBef>
                <a:spcPts val="300"/>
              </a:spcBef>
              <a:spcAft>
                <a:spcPts val="0"/>
              </a:spcAft>
              <a:buClr>
                <a:srgbClr val="7F7F7F"/>
              </a:buClr>
              <a:buSzPts val="1500"/>
              <a:buFont typeface="Noto Sans Symbols"/>
              <a:buNone/>
              <a:defRPr sz="1500" b="0" i="0" u="none" strike="noStrike" cap="none">
                <a:solidFill>
                  <a:schemeClr val="dk1"/>
                </a:solidFill>
                <a:latin typeface="Arial"/>
                <a:ea typeface="Arial"/>
                <a:cs typeface="Arial"/>
                <a:sym typeface="Arial"/>
              </a:defRPr>
            </a:lvl4pPr>
            <a:lvl5pPr marR="0" lvl="4" algn="l" rtl="0">
              <a:lnSpc>
                <a:spcPct val="90000"/>
              </a:lnSpc>
              <a:spcBef>
                <a:spcPts val="300"/>
              </a:spcBef>
              <a:spcAft>
                <a:spcPts val="0"/>
              </a:spcAft>
              <a:buClr>
                <a:srgbClr val="7F7F7F"/>
              </a:buClr>
              <a:buSzPts val="15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accent2"/>
              </a:buClr>
              <a:buSzPts val="1500"/>
              <a:buFont typeface="Noto Sans Symbols"/>
              <a:buNone/>
              <a:defRPr sz="1500" b="0" i="0" u="none" strike="noStrike" cap="none">
                <a:solidFill>
                  <a:schemeClr val="dk1"/>
                </a:solidFill>
                <a:latin typeface="Arial"/>
                <a:ea typeface="Arial"/>
                <a:cs typeface="Arial"/>
                <a:sym typeface="Arial"/>
              </a:defRPr>
            </a:lvl6pPr>
            <a:lvl7pPr marR="0" lvl="6" algn="l" rtl="0">
              <a:lnSpc>
                <a:spcPct val="90000"/>
              </a:lnSpc>
              <a:spcBef>
                <a:spcPts val="300"/>
              </a:spcBef>
              <a:spcAft>
                <a:spcPts val="0"/>
              </a:spcAft>
              <a:buClr>
                <a:schemeClr val="accent2"/>
              </a:buClr>
              <a:buSzPts val="1500"/>
              <a:buFont typeface="Noto Sans Symbols"/>
              <a:buNone/>
              <a:defRPr sz="1500" b="0" i="0" u="none" strike="noStrike" cap="none">
                <a:solidFill>
                  <a:schemeClr val="dk1"/>
                </a:solidFill>
                <a:latin typeface="Arial"/>
                <a:ea typeface="Arial"/>
                <a:cs typeface="Arial"/>
                <a:sym typeface="Arial"/>
              </a:defRPr>
            </a:lvl7pPr>
            <a:lvl8pPr marR="0" lvl="7" algn="l" rtl="0">
              <a:lnSpc>
                <a:spcPct val="90000"/>
              </a:lnSpc>
              <a:spcBef>
                <a:spcPts val="300"/>
              </a:spcBef>
              <a:spcAft>
                <a:spcPts val="0"/>
              </a:spcAft>
              <a:buClr>
                <a:schemeClr val="accent2"/>
              </a:buClr>
              <a:buSzPts val="1500"/>
              <a:buFont typeface="Noto Sans Symbols"/>
              <a:buNone/>
              <a:defRPr sz="1500" b="0" i="0" u="none" strike="noStrike" cap="none">
                <a:solidFill>
                  <a:schemeClr val="dk1"/>
                </a:solidFill>
                <a:latin typeface="Arial"/>
                <a:ea typeface="Arial"/>
                <a:cs typeface="Arial"/>
                <a:sym typeface="Arial"/>
              </a:defRPr>
            </a:lvl8pPr>
            <a:lvl9pPr marR="0" lvl="8" algn="l" rtl="0">
              <a:lnSpc>
                <a:spcPct val="90000"/>
              </a:lnSpc>
              <a:spcBef>
                <a:spcPts val="300"/>
              </a:spcBef>
              <a:spcAft>
                <a:spcPts val="300"/>
              </a:spcAft>
              <a:buClr>
                <a:schemeClr val="accent2"/>
              </a:buClr>
              <a:buSzPts val="1500"/>
              <a:buFont typeface="Noto Sans Symbols"/>
              <a:buNone/>
              <a:defRPr sz="15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body" idx="1"/>
          </p:nvPr>
        </p:nvSpPr>
        <p:spPr>
          <a:xfrm>
            <a:off x="6457950" y="3720103"/>
            <a:ext cx="2400300" cy="1097400"/>
          </a:xfrm>
          <a:prstGeom prst="rect">
            <a:avLst/>
          </a:prstGeom>
          <a:noFill/>
          <a:ln>
            <a:noFill/>
          </a:ln>
        </p:spPr>
        <p:txBody>
          <a:bodyPr spcFirstLastPara="1" wrap="square" lIns="68575" tIns="68575" rIns="68575" bIns="68575" anchor="ctr" anchorCtr="0"/>
          <a:lstStyle>
            <a:lvl1pPr marL="457200" marR="0" lvl="0" indent="-228600" algn="l" rtl="0">
              <a:lnSpc>
                <a:spcPct val="100000"/>
              </a:lnSpc>
              <a:spcBef>
                <a:spcPts val="0"/>
              </a:spcBef>
              <a:spcAft>
                <a:spcPts val="0"/>
              </a:spcAft>
              <a:buClr>
                <a:schemeClr val="accent2"/>
              </a:buClr>
              <a:buSzPts val="1400"/>
              <a:buFont typeface="Questrial"/>
              <a:buNone/>
              <a:defRPr sz="1400" b="0" i="0" u="none" strike="noStrike" cap="none">
                <a:solidFill>
                  <a:srgbClr val="464132"/>
                </a:solidFill>
                <a:latin typeface="Arial"/>
                <a:ea typeface="Arial"/>
                <a:cs typeface="Arial"/>
                <a:sym typeface="Arial"/>
              </a:defRPr>
            </a:lvl1pPr>
            <a:lvl2pPr marL="914400" marR="0" lvl="1" indent="-228600" algn="l" rtl="0">
              <a:lnSpc>
                <a:spcPct val="90000"/>
              </a:lnSpc>
              <a:spcBef>
                <a:spcPts val="200"/>
              </a:spcBef>
              <a:spcAft>
                <a:spcPts val="0"/>
              </a:spcAft>
              <a:buClr>
                <a:srgbClr val="7F7F7F"/>
              </a:buClr>
              <a:buSzPts val="1100"/>
              <a:buFont typeface="Noto Sans Symbols"/>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300"/>
              </a:spcBef>
              <a:spcAft>
                <a:spcPts val="0"/>
              </a:spcAft>
              <a:buClr>
                <a:srgbClr val="7F7F7F"/>
              </a:buClr>
              <a:buSzPts val="900"/>
              <a:buFont typeface="Noto Sans Symbols"/>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00"/>
              </a:spcBef>
              <a:spcAft>
                <a:spcPts val="0"/>
              </a:spcAft>
              <a:buClr>
                <a:srgbClr val="7F7F7F"/>
              </a:buClr>
              <a:buSzPts val="800"/>
              <a:buFont typeface="Noto Sans Symbols"/>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300"/>
              </a:spcBef>
              <a:spcAft>
                <a:spcPts val="0"/>
              </a:spcAft>
              <a:buClr>
                <a:srgbClr val="7F7F7F"/>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300"/>
              </a:spcBef>
              <a:spcAft>
                <a:spcPts val="0"/>
              </a:spcAft>
              <a:buClr>
                <a:schemeClr val="accent2"/>
              </a:buClr>
              <a:buSzPts val="800"/>
              <a:buFont typeface="Noto Sans Symbols"/>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300"/>
              </a:spcBef>
              <a:spcAft>
                <a:spcPts val="0"/>
              </a:spcAft>
              <a:buClr>
                <a:schemeClr val="accent2"/>
              </a:buClr>
              <a:buSzPts val="800"/>
              <a:buFont typeface="Noto Sans Symbols"/>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300"/>
              </a:spcBef>
              <a:spcAft>
                <a:spcPts val="0"/>
              </a:spcAft>
              <a:buClr>
                <a:schemeClr val="accent2"/>
              </a:buClr>
              <a:buSzPts val="800"/>
              <a:buFont typeface="Noto Sans Symbols"/>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300"/>
              </a:spcBef>
              <a:spcAft>
                <a:spcPts val="300"/>
              </a:spcAft>
              <a:buClr>
                <a:schemeClr val="accent2"/>
              </a:buClr>
              <a:buSzPts val="800"/>
              <a:buFont typeface="Noto Sans Symbols"/>
              <a:buNone/>
              <a:defRPr sz="800" b="0" i="0" u="none" strike="noStrike" cap="none">
                <a:solidFill>
                  <a:schemeClr val="dk1"/>
                </a:solidFill>
                <a:latin typeface="Arial"/>
                <a:ea typeface="Arial"/>
                <a:cs typeface="Arial"/>
                <a:sym typeface="Arial"/>
              </a:defRPr>
            </a:lvl9pPr>
          </a:lstStyle>
          <a:p>
            <a:endParaRPr/>
          </a:p>
        </p:txBody>
      </p:sp>
      <p:cxnSp>
        <p:nvCxnSpPr>
          <p:cNvPr id="128" name="Shape 128"/>
          <p:cNvCxnSpPr/>
          <p:nvPr/>
        </p:nvCxnSpPr>
        <p:spPr>
          <a:xfrm rot="10800000">
            <a:off x="6290132" y="3948079"/>
            <a:ext cx="0" cy="685800"/>
          </a:xfrm>
          <a:prstGeom prst="straightConnector1">
            <a:avLst/>
          </a:prstGeom>
          <a:noFill/>
          <a:ln w="19050" cap="flat" cmpd="sng">
            <a:solidFill>
              <a:schemeClr val="accent2"/>
            </a:solidFill>
            <a:prstDash val="solid"/>
            <a:round/>
            <a:headEnd type="none" w="med" len="med"/>
            <a:tailEnd type="none" w="med" len="med"/>
          </a:ln>
        </p:spPr>
      </p:cxnSp>
      <p:pic>
        <p:nvPicPr>
          <p:cNvPr id="129" name="Shape 129"/>
          <p:cNvPicPr preferRelativeResize="0"/>
          <p:nvPr/>
        </p:nvPicPr>
        <p:blipFill rotWithShape="1">
          <a:blip r:embed="rId2">
            <a:alphaModFix/>
          </a:blip>
          <a:srcRect/>
          <a:stretch/>
        </p:blipFill>
        <p:spPr>
          <a:xfrm>
            <a:off x="0" y="4259132"/>
            <a:ext cx="801974" cy="799636"/>
          </a:xfrm>
          <a:prstGeom prst="rect">
            <a:avLst/>
          </a:prstGeom>
          <a:noFill/>
          <a:ln>
            <a:noFill/>
          </a:ln>
        </p:spPr>
      </p:pic>
      <p:pic>
        <p:nvPicPr>
          <p:cNvPr id="130" name="Shape 130"/>
          <p:cNvPicPr preferRelativeResize="0"/>
          <p:nvPr/>
        </p:nvPicPr>
        <p:blipFill rotWithShape="1">
          <a:blip r:embed="rId3">
            <a:alphaModFix/>
          </a:blip>
          <a:srcRect/>
          <a:stretch/>
        </p:blipFill>
        <p:spPr>
          <a:xfrm>
            <a:off x="7562850" y="4569733"/>
            <a:ext cx="1295400" cy="247650"/>
          </a:xfrm>
          <a:prstGeom prst="rect">
            <a:avLst/>
          </a:prstGeom>
          <a:noFill/>
          <a:ln>
            <a:noFill/>
          </a:ln>
        </p:spPr>
      </p:pic>
      <p:sp>
        <p:nvSpPr>
          <p:cNvPr id="131" name="Shape 131"/>
          <p:cNvSpPr txBox="1">
            <a:spLocks noGrp="1"/>
          </p:cNvSpPr>
          <p:nvPr>
            <p:ph type="dt" idx="10"/>
          </p:nvPr>
        </p:nvSpPr>
        <p:spPr>
          <a:xfrm>
            <a:off x="86334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rgbClr val="A5A5A5"/>
                </a:solidFill>
                <a:latin typeface="Arial"/>
                <a:ea typeface="Arial"/>
                <a:cs typeface="Arial"/>
                <a:sym typeface="Arial"/>
              </a:defRPr>
            </a:lvl1pPr>
            <a:lvl2pPr marL="0" marR="0" lvl="1" indent="0" algn="l" rtl="0">
              <a:spcBef>
                <a:spcPts val="0"/>
              </a:spcBef>
              <a:buNone/>
              <a:defRPr sz="800">
                <a:solidFill>
                  <a:srgbClr val="A5A5A5"/>
                </a:solidFill>
                <a:latin typeface="Arial"/>
                <a:ea typeface="Arial"/>
                <a:cs typeface="Arial"/>
                <a:sym typeface="Arial"/>
              </a:defRPr>
            </a:lvl2pPr>
            <a:lvl3pPr marL="0" marR="0" lvl="2" indent="0" algn="l" rtl="0">
              <a:spcBef>
                <a:spcPts val="0"/>
              </a:spcBef>
              <a:buNone/>
              <a:defRPr sz="800">
                <a:solidFill>
                  <a:srgbClr val="A5A5A5"/>
                </a:solidFill>
                <a:latin typeface="Arial"/>
                <a:ea typeface="Arial"/>
                <a:cs typeface="Arial"/>
                <a:sym typeface="Arial"/>
              </a:defRPr>
            </a:lvl3pPr>
            <a:lvl4pPr marL="0" marR="0" lvl="3" indent="0" algn="l" rtl="0">
              <a:spcBef>
                <a:spcPts val="0"/>
              </a:spcBef>
              <a:buNone/>
              <a:defRPr sz="800">
                <a:solidFill>
                  <a:srgbClr val="A5A5A5"/>
                </a:solidFill>
                <a:latin typeface="Arial"/>
                <a:ea typeface="Arial"/>
                <a:cs typeface="Arial"/>
                <a:sym typeface="Arial"/>
              </a:defRPr>
            </a:lvl4pPr>
            <a:lvl5pPr marL="0" marR="0" lvl="4" indent="0" algn="l" rtl="0">
              <a:spcBef>
                <a:spcPts val="0"/>
              </a:spcBef>
              <a:buNone/>
              <a:defRPr sz="800">
                <a:solidFill>
                  <a:srgbClr val="A5A5A5"/>
                </a:solidFill>
                <a:latin typeface="Arial"/>
                <a:ea typeface="Arial"/>
                <a:cs typeface="Arial"/>
                <a:sym typeface="Arial"/>
              </a:defRPr>
            </a:lvl5pPr>
            <a:lvl6pPr marL="0" marR="0" lvl="5" indent="0" algn="l" rtl="0">
              <a:spcBef>
                <a:spcPts val="0"/>
              </a:spcBef>
              <a:buNone/>
              <a:defRPr sz="800">
                <a:solidFill>
                  <a:srgbClr val="A5A5A5"/>
                </a:solidFill>
                <a:latin typeface="Arial"/>
                <a:ea typeface="Arial"/>
                <a:cs typeface="Arial"/>
                <a:sym typeface="Arial"/>
              </a:defRPr>
            </a:lvl6pPr>
            <a:lvl7pPr marL="0" marR="0" lvl="6" indent="0" algn="l" rtl="0">
              <a:spcBef>
                <a:spcPts val="0"/>
              </a:spcBef>
              <a:buNone/>
              <a:defRPr sz="800">
                <a:solidFill>
                  <a:srgbClr val="A5A5A5"/>
                </a:solidFill>
                <a:latin typeface="Arial"/>
                <a:ea typeface="Arial"/>
                <a:cs typeface="Arial"/>
                <a:sym typeface="Arial"/>
              </a:defRPr>
            </a:lvl7pPr>
            <a:lvl8pPr marL="0" marR="0" lvl="7" indent="0" algn="l" rtl="0">
              <a:spcBef>
                <a:spcPts val="0"/>
              </a:spcBef>
              <a:buNone/>
              <a:defRPr sz="800">
                <a:solidFill>
                  <a:srgbClr val="A5A5A5"/>
                </a:solidFill>
                <a:latin typeface="Arial"/>
                <a:ea typeface="Arial"/>
                <a:cs typeface="Arial"/>
                <a:sym typeface="Arial"/>
              </a:defRPr>
            </a:lvl8pPr>
            <a:lvl9pPr marL="0" marR="0" lvl="8" indent="0" algn="l" rtl="0">
              <a:spcBef>
                <a:spcPts val="0"/>
              </a:spcBef>
              <a:buNone/>
              <a:defRPr sz="800">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63346" y="438912"/>
            <a:ext cx="7290000" cy="11247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464132"/>
              </a:buClr>
              <a:buSzPts val="3800"/>
              <a:buFont typeface="Arial"/>
              <a:buNone/>
              <a:defRPr sz="3800" b="0" i="0" u="none" strike="noStrike" cap="none">
                <a:solidFill>
                  <a:srgbClr val="46413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863346" y="1714500"/>
            <a:ext cx="7290000" cy="30174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2"/>
              </a:buClr>
              <a:buSzPts val="1700"/>
              <a:buFont typeface="Questrial"/>
              <a:buChar char=" "/>
              <a:defRPr sz="1700" b="0" i="0" u="none" strike="noStrike" cap="none">
                <a:solidFill>
                  <a:schemeClr val="dk1"/>
                </a:solidFill>
                <a:latin typeface="Arial"/>
                <a:ea typeface="Arial"/>
                <a:cs typeface="Arial"/>
                <a:sym typeface="Arial"/>
              </a:defRPr>
            </a:lvl1pPr>
            <a:lvl2pPr marL="914400" marR="0" lvl="1" indent="-317500" algn="l" rtl="0">
              <a:lnSpc>
                <a:spcPct val="90000"/>
              </a:lnSpc>
              <a:spcBef>
                <a:spcPts val="2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7F7F7F"/>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300"/>
              </a:spcBef>
              <a:spcAft>
                <a:spcPts val="30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863346" y="4853028"/>
            <a:ext cx="1615500" cy="2055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632199" y="4853028"/>
            <a:ext cx="4426200" cy="205500"/>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rgbClr val="A5A5A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128001" y="4853028"/>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b="0" i="0" u="none" strike="noStrike" cap="none">
                <a:solidFill>
                  <a:srgbClr val="A5A5A5"/>
                </a:solidFill>
                <a:latin typeface="Arial"/>
                <a:ea typeface="Arial"/>
                <a:cs typeface="Arial"/>
                <a:sym typeface="Arial"/>
              </a:defRPr>
            </a:lvl1pPr>
            <a:lvl2pPr marL="0" marR="0" lvl="1" indent="0" algn="l" rtl="0">
              <a:spcBef>
                <a:spcPts val="0"/>
              </a:spcBef>
              <a:buNone/>
              <a:defRPr sz="800" b="0" i="0" u="none" strike="noStrike" cap="none">
                <a:solidFill>
                  <a:srgbClr val="A5A5A5"/>
                </a:solidFill>
                <a:latin typeface="Arial"/>
                <a:ea typeface="Arial"/>
                <a:cs typeface="Arial"/>
                <a:sym typeface="Arial"/>
              </a:defRPr>
            </a:lvl2pPr>
            <a:lvl3pPr marL="0" marR="0" lvl="2" indent="0" algn="l" rtl="0">
              <a:spcBef>
                <a:spcPts val="0"/>
              </a:spcBef>
              <a:buNone/>
              <a:defRPr sz="800" b="0" i="0" u="none" strike="noStrike" cap="none">
                <a:solidFill>
                  <a:srgbClr val="A5A5A5"/>
                </a:solidFill>
                <a:latin typeface="Arial"/>
                <a:ea typeface="Arial"/>
                <a:cs typeface="Arial"/>
                <a:sym typeface="Arial"/>
              </a:defRPr>
            </a:lvl3pPr>
            <a:lvl4pPr marL="0" marR="0" lvl="3" indent="0" algn="l" rtl="0">
              <a:spcBef>
                <a:spcPts val="0"/>
              </a:spcBef>
              <a:buNone/>
              <a:defRPr sz="800" b="0" i="0" u="none" strike="noStrike" cap="none">
                <a:solidFill>
                  <a:srgbClr val="A5A5A5"/>
                </a:solidFill>
                <a:latin typeface="Arial"/>
                <a:ea typeface="Arial"/>
                <a:cs typeface="Arial"/>
                <a:sym typeface="Arial"/>
              </a:defRPr>
            </a:lvl4pPr>
            <a:lvl5pPr marL="0" marR="0" lvl="4" indent="0" algn="l" rtl="0">
              <a:spcBef>
                <a:spcPts val="0"/>
              </a:spcBef>
              <a:buNone/>
              <a:defRPr sz="800" b="0" i="0" u="none" strike="noStrike" cap="none">
                <a:solidFill>
                  <a:srgbClr val="A5A5A5"/>
                </a:solidFill>
                <a:latin typeface="Arial"/>
                <a:ea typeface="Arial"/>
                <a:cs typeface="Arial"/>
                <a:sym typeface="Arial"/>
              </a:defRPr>
            </a:lvl5pPr>
            <a:lvl6pPr marL="0" marR="0" lvl="5" indent="0" algn="l" rtl="0">
              <a:spcBef>
                <a:spcPts val="0"/>
              </a:spcBef>
              <a:buNone/>
              <a:defRPr sz="800" b="0" i="0" u="none" strike="noStrike" cap="none">
                <a:solidFill>
                  <a:srgbClr val="A5A5A5"/>
                </a:solidFill>
                <a:latin typeface="Arial"/>
                <a:ea typeface="Arial"/>
                <a:cs typeface="Arial"/>
                <a:sym typeface="Arial"/>
              </a:defRPr>
            </a:lvl6pPr>
            <a:lvl7pPr marL="0" marR="0" lvl="6" indent="0" algn="l" rtl="0">
              <a:spcBef>
                <a:spcPts val="0"/>
              </a:spcBef>
              <a:buNone/>
              <a:defRPr sz="800" b="0" i="0" u="none" strike="noStrike" cap="none">
                <a:solidFill>
                  <a:srgbClr val="A5A5A5"/>
                </a:solidFill>
                <a:latin typeface="Arial"/>
                <a:ea typeface="Arial"/>
                <a:cs typeface="Arial"/>
                <a:sym typeface="Arial"/>
              </a:defRPr>
            </a:lvl7pPr>
            <a:lvl8pPr marL="0" marR="0" lvl="7" indent="0" algn="l" rtl="0">
              <a:spcBef>
                <a:spcPts val="0"/>
              </a:spcBef>
              <a:buNone/>
              <a:defRPr sz="800" b="0" i="0" u="none" strike="noStrike" cap="none">
                <a:solidFill>
                  <a:srgbClr val="A5A5A5"/>
                </a:solidFill>
                <a:latin typeface="Arial"/>
                <a:ea typeface="Arial"/>
                <a:cs typeface="Arial"/>
                <a:sym typeface="Arial"/>
              </a:defRPr>
            </a:lvl8pPr>
            <a:lvl9pPr marL="0" marR="0" lvl="8" indent="0" algn="l" rtl="0">
              <a:spcBef>
                <a:spcPts val="0"/>
              </a:spcBef>
              <a:buNone/>
              <a:defRPr sz="800" b="0" i="0" u="none" strike="noStrike" cap="none">
                <a:solidFill>
                  <a:srgbClr val="A5A5A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cxnSp>
        <p:nvCxnSpPr>
          <p:cNvPr id="56" name="Shape 56"/>
          <p:cNvCxnSpPr/>
          <p:nvPr/>
        </p:nvCxnSpPr>
        <p:spPr>
          <a:xfrm rot="10800000">
            <a:off x="571500" y="619743"/>
            <a:ext cx="0" cy="685800"/>
          </a:xfrm>
          <a:prstGeom prst="straightConnector1">
            <a:avLst/>
          </a:prstGeom>
          <a:noFill/>
          <a:ln w="22225" cap="flat" cmpd="sng">
            <a:solidFill>
              <a:srgbClr val="A5A5A5"/>
            </a:solidFill>
            <a:prstDash val="solid"/>
            <a:round/>
            <a:headEnd type="none" w="med" len="med"/>
            <a:tailEnd type="none" w="med" len="med"/>
          </a:ln>
        </p:spPr>
      </p:cxnSp>
      <p:pic>
        <p:nvPicPr>
          <p:cNvPr id="57" name="Shape 57"/>
          <p:cNvPicPr preferRelativeResize="0"/>
          <p:nvPr/>
        </p:nvPicPr>
        <p:blipFill rotWithShape="1">
          <a:blip r:embed="rId13">
            <a:alphaModFix/>
          </a:blip>
          <a:srcRect/>
          <a:stretch/>
        </p:blipFill>
        <p:spPr>
          <a:xfrm>
            <a:off x="0" y="4259132"/>
            <a:ext cx="801974" cy="7996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obertkaplinsky.com/less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gfletchy.com/" TargetMode="External"/><Relationship Id="rId4" Type="http://schemas.openxmlformats.org/officeDocument/2006/relationships/hyperlink" Target="http://blog.mrmeyer.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m_dU2SipnuHfSKLgYy8IICP4vgksAV7KAI0IhEKbsNY/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obertkaplinsky.com/3step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robertkaplinsky.com/3step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hyperlink" Target="https://robertkaplinsky.com/tool-to-distinguish-between-depth-of-knowledge-level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vimeo.com/20998609" TargetMode="External"/><Relationship Id="rId3" Type="http://schemas.openxmlformats.org/officeDocument/2006/relationships/hyperlink" Target="http://www.smarterbalanced.org/assessments/sample-questions/" TargetMode="External"/><Relationship Id="rId7" Type="http://schemas.openxmlformats.org/officeDocument/2006/relationships/hyperlink" Target="https://www.sandiegounified.org/schools/sites/default/files_link/schools/files/Domain/13262/Webbs_DOK_Guid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teacherspayteachers.com/Product/Depth-of-Knowledge-DOK-105-Question-Stem-Cards-MATH-EDITION-1724502" TargetMode="External"/><Relationship Id="rId5" Type="http://schemas.openxmlformats.org/officeDocument/2006/relationships/hyperlink" Target="https://education.ohio.gov/getattachment/Topics/Teaching/Educator-Evaluation-System/How-to-Design-and-Select-Quality-Assessments/DOK-Question-Stems.pdf.aspx" TargetMode="External"/><Relationship Id="rId4" Type="http://schemas.openxmlformats.org/officeDocument/2006/relationships/hyperlink" Target="https://robertkaplinsky.com/depth-of-knowledge-examples-for-secondary-mathematics/" TargetMode="External"/><Relationship Id="rId9" Type="http://schemas.openxmlformats.org/officeDocument/2006/relationships/hyperlink" Target="https://portal.smarterbalanced.org/library/en/mathematics-general-rubric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montanateach.org/wp-content/uploads/2017/10/K-12-Montana-Math-Standards.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http://www.insidemathematics.org/problems-of-the-mont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drive/folders/1TjKyziSCqrx-foxPN31acfJiJ7lqTDes?usp=shar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ctrTitle"/>
          </p:nvPr>
        </p:nvSpPr>
        <p:spPr>
          <a:prstGeom prst="rect">
            <a:avLst/>
          </a:prstGeom>
          <a:noFill/>
          <a:ln>
            <a:noFill/>
          </a:ln>
        </p:spPr>
        <p:txBody>
          <a:bodyPr spcFirstLastPara="1" wrap="square" lIns="68575" tIns="34275" rIns="68575" bIns="34275" anchor="ctr" anchorCtr="0">
            <a:noAutofit/>
          </a:bodyPr>
          <a:lstStyle/>
          <a:p>
            <a:pPr marL="0" marR="0" lvl="0" indent="0" algn="r" rtl="0">
              <a:lnSpc>
                <a:spcPct val="80000"/>
              </a:lnSpc>
              <a:spcBef>
                <a:spcPts val="0"/>
              </a:spcBef>
              <a:spcAft>
                <a:spcPts val="0"/>
              </a:spcAft>
              <a:buClr>
                <a:srgbClr val="464132"/>
              </a:buClr>
              <a:buSzPts val="2700"/>
              <a:buFont typeface="Arial"/>
              <a:buNone/>
            </a:pPr>
            <a:r>
              <a:rPr lang="en" sz="2700"/>
              <a:t>Upping the Rigor of your Math Assessments </a:t>
            </a:r>
            <a:endParaRPr sz="2700" b="0" i="0" u="none" strike="noStrike" cap="none">
              <a:solidFill>
                <a:srgbClr val="464132"/>
              </a:solidFill>
              <a:latin typeface="Arial"/>
              <a:ea typeface="Arial"/>
              <a:cs typeface="Arial"/>
              <a:sym typeface="Arial"/>
            </a:endParaRPr>
          </a:p>
        </p:txBody>
      </p:sp>
      <p:sp>
        <p:nvSpPr>
          <p:cNvPr id="155" name="Shape 155"/>
          <p:cNvSpPr txBox="1">
            <a:spLocks noGrp="1"/>
          </p:cNvSpPr>
          <p:nvPr>
            <p:ph type="subTitle" idx="1"/>
          </p:nvPr>
        </p:nvSpPr>
        <p:spPr>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accent2"/>
              </a:buClr>
              <a:buSzPts val="1400"/>
              <a:buFont typeface="Questrial"/>
              <a:buNone/>
            </a:pPr>
            <a:r>
              <a:rPr lang="en">
                <a:solidFill>
                  <a:schemeClr val="dk2"/>
                </a:solidFill>
              </a:rPr>
              <a:t>Data and Assessment Conference</a:t>
            </a:r>
            <a:endParaRPr>
              <a:solidFill>
                <a:schemeClr val="dk2"/>
              </a:solidFill>
            </a:endParaRPr>
          </a:p>
          <a:p>
            <a:pPr marL="0" marR="0" lvl="0" indent="0" algn="l" rtl="0">
              <a:lnSpc>
                <a:spcPct val="100000"/>
              </a:lnSpc>
              <a:spcBef>
                <a:spcPts val="0"/>
              </a:spcBef>
              <a:spcAft>
                <a:spcPts val="0"/>
              </a:spcAft>
              <a:buClr>
                <a:schemeClr val="accent2"/>
              </a:buClr>
              <a:buSzPts val="1400"/>
              <a:buFont typeface="Questrial"/>
              <a:buNone/>
            </a:pPr>
            <a:r>
              <a:rPr lang="en">
                <a:solidFill>
                  <a:schemeClr val="dk2"/>
                </a:solidFill>
              </a:rPr>
              <a:t>February 8-9, 2018</a:t>
            </a:r>
            <a:endParaRPr sz="1400" b="0" i="0" u="none" strike="noStrike" cap="none">
              <a:solidFill>
                <a:schemeClr val="dk2"/>
              </a:solidFill>
              <a:latin typeface="Arial"/>
              <a:ea typeface="Arial"/>
              <a:cs typeface="Arial"/>
              <a:sym typeface="Arial"/>
            </a:endParaRPr>
          </a:p>
        </p:txBody>
      </p:sp>
      <p:pic>
        <p:nvPicPr>
          <p:cNvPr id="156" name="Shape 156"/>
          <p:cNvPicPr preferRelativeResize="0"/>
          <p:nvPr/>
        </p:nvPicPr>
        <p:blipFill>
          <a:blip r:embed="rId3">
            <a:alphaModFix/>
          </a:blip>
          <a:stretch>
            <a:fillRect/>
          </a:stretch>
        </p:blipFill>
        <p:spPr>
          <a:xfrm>
            <a:off x="2494302" y="345275"/>
            <a:ext cx="4643351" cy="2856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DOK Sort</a:t>
            </a:r>
            <a:endParaRPr/>
          </a:p>
        </p:txBody>
      </p:sp>
      <p:sp>
        <p:nvSpPr>
          <p:cNvPr id="213" name="Shape 213"/>
          <p:cNvSpPr txBox="1">
            <a:spLocks noGrp="1"/>
          </p:cNvSpPr>
          <p:nvPr>
            <p:ph type="body" idx="1"/>
          </p:nvPr>
        </p:nvSpPr>
        <p:spPr>
          <a:xfrm>
            <a:off x="828296" y="1342250"/>
            <a:ext cx="7290000" cy="3017400"/>
          </a:xfrm>
          <a:prstGeom prst="rect">
            <a:avLst/>
          </a:prstGeom>
        </p:spPr>
        <p:txBody>
          <a:bodyPr spcFirstLastPara="1" wrap="square" lIns="68575" tIns="68575" rIns="68575" bIns="68575" anchor="t" anchorCtr="0">
            <a:noAutofit/>
          </a:bodyPr>
          <a:lstStyle/>
          <a:p>
            <a:pPr marL="457200" lvl="0" indent="-336550" rtl="0">
              <a:spcBef>
                <a:spcPts val="900"/>
              </a:spcBef>
              <a:spcAft>
                <a:spcPts val="0"/>
              </a:spcAft>
              <a:buSzPts val="1700"/>
              <a:buChar char="❖"/>
            </a:pPr>
            <a:r>
              <a:rPr lang="en"/>
              <a:t>Decide which DOK level each question meets.</a:t>
            </a:r>
            <a:endParaRPr/>
          </a:p>
          <a:p>
            <a:pPr marL="457200" lvl="0" indent="-336550" rtl="0">
              <a:spcBef>
                <a:spcPts val="0"/>
              </a:spcBef>
              <a:spcAft>
                <a:spcPts val="0"/>
              </a:spcAft>
              <a:buSzPts val="1700"/>
              <a:buChar char="❖"/>
            </a:pPr>
            <a:r>
              <a:rPr lang="en"/>
              <a:t>Discuss why each question is at the indicated level.</a:t>
            </a:r>
            <a:endParaRPr/>
          </a:p>
          <a:p>
            <a:pPr marL="457200" lvl="0" indent="-336550">
              <a:spcBef>
                <a:spcPts val="0"/>
              </a:spcBef>
              <a:spcAft>
                <a:spcPts val="0"/>
              </a:spcAft>
              <a:buSzPts val="1700"/>
              <a:buChar char="❖"/>
            </a:pPr>
            <a:r>
              <a:rPr lang="en"/>
              <a:t>Use Hess’ Cognitive Rigor Matrix and DOK wheel to help you.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926996" y="488087"/>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DOK Level 1</a:t>
            </a:r>
            <a:endParaRPr/>
          </a:p>
        </p:txBody>
      </p:sp>
      <p:sp>
        <p:nvSpPr>
          <p:cNvPr id="219" name="Shape 219"/>
          <p:cNvSpPr txBox="1">
            <a:spLocks noGrp="1"/>
          </p:cNvSpPr>
          <p:nvPr>
            <p:ph type="body" idx="1"/>
          </p:nvPr>
        </p:nvSpPr>
        <p:spPr>
          <a:xfrm>
            <a:off x="901550" y="1175088"/>
            <a:ext cx="3437400" cy="3256500"/>
          </a:xfrm>
          <a:prstGeom prst="rect">
            <a:avLst/>
          </a:prstGeom>
        </p:spPr>
        <p:txBody>
          <a:bodyPr spcFirstLastPara="1" wrap="square" lIns="68575" tIns="68575" rIns="68575" bIns="68575" anchor="t" anchorCtr="0">
            <a:noAutofit/>
          </a:bodyPr>
          <a:lstStyle/>
          <a:p>
            <a:pPr marL="0" lvl="0" indent="0">
              <a:spcBef>
                <a:spcPts val="900"/>
              </a:spcBef>
              <a:spcAft>
                <a:spcPts val="200"/>
              </a:spcAft>
              <a:buNone/>
            </a:pPr>
            <a:r>
              <a:rPr lang="en" b="1"/>
              <a:t>Grade 3</a:t>
            </a:r>
            <a:endParaRPr b="1"/>
          </a:p>
        </p:txBody>
      </p:sp>
      <p:pic>
        <p:nvPicPr>
          <p:cNvPr id="220" name="Shape 220"/>
          <p:cNvPicPr preferRelativeResize="0"/>
          <p:nvPr/>
        </p:nvPicPr>
        <p:blipFill rotWithShape="1">
          <a:blip r:embed="rId3">
            <a:alphaModFix/>
          </a:blip>
          <a:srcRect r="3484"/>
          <a:stretch/>
        </p:blipFill>
        <p:spPr>
          <a:xfrm>
            <a:off x="4571425" y="1612775"/>
            <a:ext cx="4508425" cy="2626250"/>
          </a:xfrm>
          <a:prstGeom prst="rect">
            <a:avLst/>
          </a:prstGeom>
          <a:noFill/>
          <a:ln>
            <a:noFill/>
          </a:ln>
        </p:spPr>
      </p:pic>
      <p:sp>
        <p:nvSpPr>
          <p:cNvPr id="221" name="Shape 221"/>
          <p:cNvSpPr txBox="1">
            <a:spLocks noGrp="1"/>
          </p:cNvSpPr>
          <p:nvPr>
            <p:ph type="body" idx="1"/>
          </p:nvPr>
        </p:nvSpPr>
        <p:spPr>
          <a:xfrm>
            <a:off x="4732725" y="1219975"/>
            <a:ext cx="3437400" cy="3256500"/>
          </a:xfrm>
          <a:prstGeom prst="rect">
            <a:avLst/>
          </a:prstGeom>
        </p:spPr>
        <p:txBody>
          <a:bodyPr spcFirstLastPara="1" wrap="square" lIns="68575" tIns="68575" rIns="68575" bIns="68575" anchor="t" anchorCtr="0">
            <a:noAutofit/>
          </a:bodyPr>
          <a:lstStyle/>
          <a:p>
            <a:pPr marL="0" lvl="0" indent="0" rtl="0">
              <a:spcBef>
                <a:spcPts val="900"/>
              </a:spcBef>
              <a:spcAft>
                <a:spcPts val="200"/>
              </a:spcAft>
              <a:buNone/>
            </a:pPr>
            <a:r>
              <a:rPr lang="en" b="1"/>
              <a:t>Grade 8</a:t>
            </a:r>
            <a:endParaRPr b="1"/>
          </a:p>
        </p:txBody>
      </p:sp>
      <p:pic>
        <p:nvPicPr>
          <p:cNvPr id="222" name="Shape 222"/>
          <p:cNvPicPr preferRelativeResize="0"/>
          <p:nvPr/>
        </p:nvPicPr>
        <p:blipFill>
          <a:blip r:embed="rId4">
            <a:alphaModFix/>
          </a:blip>
          <a:stretch>
            <a:fillRect/>
          </a:stretch>
        </p:blipFill>
        <p:spPr>
          <a:xfrm>
            <a:off x="327050" y="1697850"/>
            <a:ext cx="4332875" cy="1221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926996" y="488087"/>
            <a:ext cx="72900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DOK Level 2</a:t>
            </a:r>
            <a:endParaRPr/>
          </a:p>
        </p:txBody>
      </p:sp>
      <p:sp>
        <p:nvSpPr>
          <p:cNvPr id="228" name="Shape 228"/>
          <p:cNvSpPr txBox="1">
            <a:spLocks noGrp="1"/>
          </p:cNvSpPr>
          <p:nvPr>
            <p:ph type="body" idx="1"/>
          </p:nvPr>
        </p:nvSpPr>
        <p:spPr>
          <a:xfrm>
            <a:off x="570313" y="1106263"/>
            <a:ext cx="3437400" cy="3256500"/>
          </a:xfrm>
          <a:prstGeom prst="rect">
            <a:avLst/>
          </a:prstGeom>
        </p:spPr>
        <p:txBody>
          <a:bodyPr spcFirstLastPara="1" wrap="square" lIns="68575" tIns="68575" rIns="68575" bIns="68575" anchor="t" anchorCtr="0">
            <a:noAutofit/>
          </a:bodyPr>
          <a:lstStyle/>
          <a:p>
            <a:pPr marL="0" lvl="0" indent="0" rtl="0">
              <a:spcBef>
                <a:spcPts val="900"/>
              </a:spcBef>
              <a:spcAft>
                <a:spcPts val="200"/>
              </a:spcAft>
              <a:buNone/>
            </a:pPr>
            <a:r>
              <a:rPr lang="en" b="1"/>
              <a:t>Grade 4</a:t>
            </a:r>
            <a:endParaRPr b="1"/>
          </a:p>
        </p:txBody>
      </p:sp>
      <p:sp>
        <p:nvSpPr>
          <p:cNvPr id="229" name="Shape 229"/>
          <p:cNvSpPr txBox="1">
            <a:spLocks noGrp="1"/>
          </p:cNvSpPr>
          <p:nvPr>
            <p:ph type="body" idx="1"/>
          </p:nvPr>
        </p:nvSpPr>
        <p:spPr>
          <a:xfrm>
            <a:off x="4173250" y="1106275"/>
            <a:ext cx="3437400" cy="3256500"/>
          </a:xfrm>
          <a:prstGeom prst="rect">
            <a:avLst/>
          </a:prstGeom>
        </p:spPr>
        <p:txBody>
          <a:bodyPr spcFirstLastPara="1" wrap="square" lIns="68575" tIns="68575" rIns="68575" bIns="68575" anchor="t" anchorCtr="0">
            <a:noAutofit/>
          </a:bodyPr>
          <a:lstStyle/>
          <a:p>
            <a:pPr marL="0" lvl="0" indent="0" rtl="0">
              <a:spcBef>
                <a:spcPts val="900"/>
              </a:spcBef>
              <a:spcAft>
                <a:spcPts val="200"/>
              </a:spcAft>
              <a:buNone/>
            </a:pPr>
            <a:r>
              <a:rPr lang="en" b="1"/>
              <a:t>Grade 7</a:t>
            </a:r>
            <a:endParaRPr b="1"/>
          </a:p>
        </p:txBody>
      </p:sp>
      <p:pic>
        <p:nvPicPr>
          <p:cNvPr id="230" name="Shape 230"/>
          <p:cNvPicPr preferRelativeResize="0"/>
          <p:nvPr/>
        </p:nvPicPr>
        <p:blipFill>
          <a:blip r:embed="rId3">
            <a:alphaModFix/>
          </a:blip>
          <a:stretch>
            <a:fillRect/>
          </a:stretch>
        </p:blipFill>
        <p:spPr>
          <a:xfrm>
            <a:off x="637775" y="1578750"/>
            <a:ext cx="3485975" cy="2852850"/>
          </a:xfrm>
          <a:prstGeom prst="rect">
            <a:avLst/>
          </a:prstGeom>
          <a:noFill/>
          <a:ln>
            <a:noFill/>
          </a:ln>
        </p:spPr>
      </p:pic>
      <p:pic>
        <p:nvPicPr>
          <p:cNvPr id="231" name="Shape 231"/>
          <p:cNvPicPr preferRelativeResize="0"/>
          <p:nvPr/>
        </p:nvPicPr>
        <p:blipFill>
          <a:blip r:embed="rId4">
            <a:alphaModFix/>
          </a:blip>
          <a:stretch>
            <a:fillRect/>
          </a:stretch>
        </p:blipFill>
        <p:spPr>
          <a:xfrm>
            <a:off x="4248475" y="1612764"/>
            <a:ext cx="4895526" cy="16691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926996" y="488087"/>
            <a:ext cx="72900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DOK Level 3</a:t>
            </a:r>
            <a:endParaRPr/>
          </a:p>
        </p:txBody>
      </p:sp>
      <p:sp>
        <p:nvSpPr>
          <p:cNvPr id="237" name="Shape 237"/>
          <p:cNvSpPr txBox="1">
            <a:spLocks noGrp="1"/>
          </p:cNvSpPr>
          <p:nvPr>
            <p:ph type="body" idx="1"/>
          </p:nvPr>
        </p:nvSpPr>
        <p:spPr>
          <a:xfrm>
            <a:off x="316675" y="1232438"/>
            <a:ext cx="3437400" cy="3256500"/>
          </a:xfrm>
          <a:prstGeom prst="rect">
            <a:avLst/>
          </a:prstGeom>
        </p:spPr>
        <p:txBody>
          <a:bodyPr spcFirstLastPara="1" wrap="square" lIns="68575" tIns="68575" rIns="68575" bIns="68575" anchor="t" anchorCtr="0">
            <a:noAutofit/>
          </a:bodyPr>
          <a:lstStyle/>
          <a:p>
            <a:pPr marL="0" lvl="0" indent="0" rtl="0">
              <a:spcBef>
                <a:spcPts val="900"/>
              </a:spcBef>
              <a:spcAft>
                <a:spcPts val="200"/>
              </a:spcAft>
              <a:buNone/>
            </a:pPr>
            <a:r>
              <a:rPr lang="en" b="1"/>
              <a:t>Grade 3 </a:t>
            </a:r>
            <a:endParaRPr b="1"/>
          </a:p>
        </p:txBody>
      </p:sp>
      <p:sp>
        <p:nvSpPr>
          <p:cNvPr id="238" name="Shape 238"/>
          <p:cNvSpPr txBox="1">
            <a:spLocks noGrp="1"/>
          </p:cNvSpPr>
          <p:nvPr>
            <p:ph type="body" idx="1"/>
          </p:nvPr>
        </p:nvSpPr>
        <p:spPr>
          <a:xfrm>
            <a:off x="4374450" y="1145400"/>
            <a:ext cx="3437400" cy="3256500"/>
          </a:xfrm>
          <a:prstGeom prst="rect">
            <a:avLst/>
          </a:prstGeom>
        </p:spPr>
        <p:txBody>
          <a:bodyPr spcFirstLastPara="1" wrap="square" lIns="68575" tIns="68575" rIns="68575" bIns="68575" anchor="t" anchorCtr="0">
            <a:noAutofit/>
          </a:bodyPr>
          <a:lstStyle/>
          <a:p>
            <a:pPr marL="0" lvl="0" indent="0" rtl="0">
              <a:spcBef>
                <a:spcPts val="900"/>
              </a:spcBef>
              <a:spcAft>
                <a:spcPts val="200"/>
              </a:spcAft>
              <a:buNone/>
            </a:pPr>
            <a:r>
              <a:rPr lang="en" b="1"/>
              <a:t>Grade 6</a:t>
            </a:r>
            <a:endParaRPr b="1"/>
          </a:p>
        </p:txBody>
      </p:sp>
      <p:pic>
        <p:nvPicPr>
          <p:cNvPr id="239" name="Shape 239"/>
          <p:cNvPicPr preferRelativeResize="0"/>
          <p:nvPr/>
        </p:nvPicPr>
        <p:blipFill>
          <a:blip r:embed="rId3">
            <a:alphaModFix/>
          </a:blip>
          <a:stretch>
            <a:fillRect/>
          </a:stretch>
        </p:blipFill>
        <p:spPr>
          <a:xfrm>
            <a:off x="4338950" y="1714125"/>
            <a:ext cx="4697300" cy="2356850"/>
          </a:xfrm>
          <a:prstGeom prst="rect">
            <a:avLst/>
          </a:prstGeom>
          <a:noFill/>
          <a:ln>
            <a:noFill/>
          </a:ln>
        </p:spPr>
      </p:pic>
      <p:pic>
        <p:nvPicPr>
          <p:cNvPr id="240" name="Shape 240"/>
          <p:cNvPicPr preferRelativeResize="0"/>
          <p:nvPr/>
        </p:nvPicPr>
        <p:blipFill>
          <a:blip r:embed="rId4">
            <a:alphaModFix/>
          </a:blip>
          <a:stretch>
            <a:fillRect/>
          </a:stretch>
        </p:blipFill>
        <p:spPr>
          <a:xfrm>
            <a:off x="385419" y="1714125"/>
            <a:ext cx="3687705" cy="1831925"/>
          </a:xfrm>
          <a:prstGeom prst="rect">
            <a:avLst/>
          </a:prstGeom>
          <a:noFill/>
          <a:ln>
            <a:noFill/>
          </a:ln>
        </p:spPr>
      </p:pic>
      <p:pic>
        <p:nvPicPr>
          <p:cNvPr id="241" name="Shape 241"/>
          <p:cNvPicPr preferRelativeResize="0"/>
          <p:nvPr/>
        </p:nvPicPr>
        <p:blipFill>
          <a:blip r:embed="rId5">
            <a:alphaModFix/>
          </a:blip>
          <a:stretch>
            <a:fillRect/>
          </a:stretch>
        </p:blipFill>
        <p:spPr>
          <a:xfrm>
            <a:off x="455675" y="3546050"/>
            <a:ext cx="3617450" cy="827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DOK Level 1</a:t>
            </a:r>
            <a:endParaRPr/>
          </a:p>
        </p:txBody>
      </p:sp>
      <p:sp>
        <p:nvSpPr>
          <p:cNvPr id="247" name="Shape 247"/>
          <p:cNvSpPr txBox="1">
            <a:spLocks noGrp="1"/>
          </p:cNvSpPr>
          <p:nvPr>
            <p:ph type="body" idx="1"/>
          </p:nvPr>
        </p:nvSpPr>
        <p:spPr>
          <a:xfrm>
            <a:off x="637502" y="1370475"/>
            <a:ext cx="6663300" cy="3017400"/>
          </a:xfrm>
          <a:prstGeom prst="rect">
            <a:avLst/>
          </a:prstGeom>
        </p:spPr>
        <p:txBody>
          <a:bodyPr spcFirstLastPara="1" wrap="square" lIns="68575" tIns="68575" rIns="68575" bIns="68575" anchor="t" anchorCtr="0">
            <a:noAutofit/>
          </a:bodyPr>
          <a:lstStyle/>
          <a:p>
            <a:pPr marL="457200" lvl="0" indent="-336550" rtl="0">
              <a:spcBef>
                <a:spcPts val="900"/>
              </a:spcBef>
              <a:spcAft>
                <a:spcPts val="0"/>
              </a:spcAft>
              <a:buSzPts val="1700"/>
              <a:buChar char="●"/>
            </a:pPr>
            <a:r>
              <a:rPr lang="en"/>
              <a:t>Basic recall of concepts, definition, facts and processes</a:t>
            </a:r>
            <a:endParaRPr/>
          </a:p>
          <a:p>
            <a:pPr marL="457200" lvl="0" indent="-336550" rtl="0">
              <a:spcBef>
                <a:spcPts val="0"/>
              </a:spcBef>
              <a:spcAft>
                <a:spcPts val="0"/>
              </a:spcAft>
              <a:buSzPts val="1700"/>
              <a:buChar char="●"/>
            </a:pPr>
            <a:r>
              <a:rPr lang="en"/>
              <a:t>Follow a simple formula</a:t>
            </a:r>
            <a:endParaRPr/>
          </a:p>
          <a:p>
            <a:pPr marL="457200" lvl="0" indent="-336550" rtl="0">
              <a:spcBef>
                <a:spcPts val="0"/>
              </a:spcBef>
              <a:spcAft>
                <a:spcPts val="0"/>
              </a:spcAft>
              <a:buSzPts val="1700"/>
              <a:buChar char="●"/>
            </a:pPr>
            <a:r>
              <a:rPr lang="en"/>
              <a:t>Perform a routine procedure</a:t>
            </a:r>
            <a:endParaRPr/>
          </a:p>
          <a:p>
            <a:pPr marL="457200" lvl="0" indent="-336550">
              <a:spcBef>
                <a:spcPts val="0"/>
              </a:spcBef>
              <a:spcAft>
                <a:spcPts val="0"/>
              </a:spcAft>
              <a:buSzPts val="1700"/>
              <a:buChar char="●"/>
            </a:pPr>
            <a:r>
              <a:rPr lang="en"/>
              <a:t>Simple skills and abilities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DOK Level 2</a:t>
            </a:r>
            <a:endParaRPr/>
          </a:p>
        </p:txBody>
      </p:sp>
      <p:sp>
        <p:nvSpPr>
          <p:cNvPr id="253" name="Shape 253"/>
          <p:cNvSpPr txBox="1">
            <a:spLocks noGrp="1"/>
          </p:cNvSpPr>
          <p:nvPr>
            <p:ph type="body" idx="1"/>
          </p:nvPr>
        </p:nvSpPr>
        <p:spPr>
          <a:xfrm>
            <a:off x="752177" y="1364700"/>
            <a:ext cx="6663300" cy="3017400"/>
          </a:xfrm>
          <a:prstGeom prst="rect">
            <a:avLst/>
          </a:prstGeom>
        </p:spPr>
        <p:txBody>
          <a:bodyPr spcFirstLastPara="1" wrap="square" lIns="68575" tIns="68575" rIns="68575" bIns="68575" anchor="t" anchorCtr="0">
            <a:noAutofit/>
          </a:bodyPr>
          <a:lstStyle/>
          <a:p>
            <a:pPr marL="457200" lvl="0" indent="-336550" rtl="0">
              <a:spcBef>
                <a:spcPts val="900"/>
              </a:spcBef>
              <a:spcAft>
                <a:spcPts val="0"/>
              </a:spcAft>
              <a:buSzPts val="1700"/>
              <a:buChar char="●"/>
            </a:pPr>
            <a:r>
              <a:rPr lang="en"/>
              <a:t>Mental processing beyond recall</a:t>
            </a:r>
            <a:endParaRPr/>
          </a:p>
          <a:p>
            <a:pPr marL="457200" lvl="0" indent="-336550" rtl="0">
              <a:spcBef>
                <a:spcPts val="0"/>
              </a:spcBef>
              <a:spcAft>
                <a:spcPts val="0"/>
              </a:spcAft>
              <a:buSzPts val="1700"/>
              <a:buChar char="●"/>
            </a:pPr>
            <a:r>
              <a:rPr lang="en"/>
              <a:t>Requires decisions as to how to approach the question or problem</a:t>
            </a:r>
            <a:endParaRPr/>
          </a:p>
          <a:p>
            <a:pPr marL="457200" lvl="0" indent="-336550" rtl="0">
              <a:spcBef>
                <a:spcPts val="0"/>
              </a:spcBef>
              <a:spcAft>
                <a:spcPts val="0"/>
              </a:spcAft>
              <a:buSzPts val="1700"/>
              <a:buChar char="●"/>
            </a:pPr>
            <a:r>
              <a:rPr lang="en"/>
              <a:t>Perform two or more steps with decision points along the way </a:t>
            </a:r>
            <a:endParaRPr/>
          </a:p>
          <a:p>
            <a:pPr marL="457200" lvl="0" indent="-336550" rtl="0">
              <a:spcBef>
                <a:spcPts val="0"/>
              </a:spcBef>
              <a:spcAft>
                <a:spcPts val="0"/>
              </a:spcAft>
              <a:buSzPts val="1700"/>
              <a:buChar char="●"/>
            </a:pPr>
            <a:r>
              <a:rPr lang="en"/>
              <a:t>Organize or display data, interpret or use simple graphs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926996" y="448762"/>
            <a:ext cx="72900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DOK Level 3</a:t>
            </a:r>
            <a:endParaRPr/>
          </a:p>
        </p:txBody>
      </p:sp>
      <p:sp>
        <p:nvSpPr>
          <p:cNvPr id="259" name="Shape 259"/>
          <p:cNvSpPr txBox="1">
            <a:spLocks noGrp="1"/>
          </p:cNvSpPr>
          <p:nvPr>
            <p:ph type="body" idx="1"/>
          </p:nvPr>
        </p:nvSpPr>
        <p:spPr>
          <a:xfrm>
            <a:off x="650552" y="1340850"/>
            <a:ext cx="6663300" cy="3017400"/>
          </a:xfrm>
          <a:prstGeom prst="rect">
            <a:avLst/>
          </a:prstGeom>
        </p:spPr>
        <p:txBody>
          <a:bodyPr spcFirstLastPara="1" wrap="square" lIns="68575" tIns="68575" rIns="68575" bIns="68575" anchor="t" anchorCtr="0">
            <a:noAutofit/>
          </a:bodyPr>
          <a:lstStyle/>
          <a:p>
            <a:pPr marL="457200" lvl="0" indent="-336550" rtl="0">
              <a:spcBef>
                <a:spcPts val="900"/>
              </a:spcBef>
              <a:spcAft>
                <a:spcPts val="0"/>
              </a:spcAft>
              <a:buSzPts val="1700"/>
              <a:buChar char="●"/>
            </a:pPr>
            <a:r>
              <a:rPr lang="en"/>
              <a:t>Reason or develop a plan to approach a problem</a:t>
            </a:r>
            <a:endParaRPr/>
          </a:p>
          <a:p>
            <a:pPr marL="457200" lvl="0" indent="-336550" rtl="0">
              <a:spcBef>
                <a:spcPts val="0"/>
              </a:spcBef>
              <a:spcAft>
                <a:spcPts val="0"/>
              </a:spcAft>
              <a:buSzPts val="1700"/>
              <a:buChar char="●"/>
            </a:pPr>
            <a:r>
              <a:rPr lang="en"/>
              <a:t>Employ some decision-making and justification </a:t>
            </a:r>
            <a:endParaRPr/>
          </a:p>
          <a:p>
            <a:pPr marL="457200" lvl="0" indent="-336550" rtl="0">
              <a:spcBef>
                <a:spcPts val="0"/>
              </a:spcBef>
              <a:spcAft>
                <a:spcPts val="0"/>
              </a:spcAft>
              <a:buSzPts val="1700"/>
              <a:buChar char="●"/>
            </a:pPr>
            <a:r>
              <a:rPr lang="en"/>
              <a:t>Solve abstract, complex, or non-routine problems</a:t>
            </a:r>
            <a:endParaRPr/>
          </a:p>
          <a:p>
            <a:pPr marL="457200" lvl="0" indent="-336550" rtl="0">
              <a:spcBef>
                <a:spcPts val="0"/>
              </a:spcBef>
              <a:spcAft>
                <a:spcPts val="0"/>
              </a:spcAft>
              <a:buSzPts val="1700"/>
              <a:buChar char="●"/>
            </a:pPr>
            <a:r>
              <a:rPr lang="en"/>
              <a:t>Often allows more than one possible answer.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926996" y="448762"/>
            <a:ext cx="72900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DOK Level 4</a:t>
            </a:r>
            <a:endParaRPr/>
          </a:p>
        </p:txBody>
      </p:sp>
      <p:sp>
        <p:nvSpPr>
          <p:cNvPr id="265" name="Shape 265"/>
          <p:cNvSpPr txBox="1">
            <a:spLocks noGrp="1"/>
          </p:cNvSpPr>
          <p:nvPr>
            <p:ph type="body" idx="1"/>
          </p:nvPr>
        </p:nvSpPr>
        <p:spPr>
          <a:xfrm>
            <a:off x="717752" y="1370450"/>
            <a:ext cx="6663300" cy="3017400"/>
          </a:xfrm>
          <a:prstGeom prst="rect">
            <a:avLst/>
          </a:prstGeom>
        </p:spPr>
        <p:txBody>
          <a:bodyPr spcFirstLastPara="1" wrap="square" lIns="68575" tIns="68575" rIns="68575" bIns="68575" anchor="t" anchorCtr="0">
            <a:noAutofit/>
          </a:bodyPr>
          <a:lstStyle/>
          <a:p>
            <a:pPr marL="457200" lvl="0" indent="-336550" rtl="0">
              <a:spcBef>
                <a:spcPts val="900"/>
              </a:spcBef>
              <a:spcAft>
                <a:spcPts val="0"/>
              </a:spcAft>
              <a:buSzPts val="1700"/>
              <a:buChar char="●"/>
            </a:pPr>
            <a:r>
              <a:rPr lang="en"/>
              <a:t>Requires high cognitive demand </a:t>
            </a:r>
            <a:endParaRPr/>
          </a:p>
          <a:p>
            <a:pPr marL="457200" lvl="0" indent="-336550" rtl="0">
              <a:spcBef>
                <a:spcPts val="0"/>
              </a:spcBef>
              <a:spcAft>
                <a:spcPts val="0"/>
              </a:spcAft>
              <a:buSzPts val="1700"/>
              <a:buChar char="●"/>
            </a:pPr>
            <a:r>
              <a:rPr lang="en"/>
              <a:t>Make connections, research, select or discuss approaches</a:t>
            </a:r>
            <a:endParaRPr/>
          </a:p>
          <a:p>
            <a:pPr marL="457200" lvl="0" indent="-336550" rtl="0">
              <a:spcBef>
                <a:spcPts val="0"/>
              </a:spcBef>
              <a:spcAft>
                <a:spcPts val="0"/>
              </a:spcAft>
              <a:buSzPts val="1700"/>
              <a:buChar char="●"/>
            </a:pPr>
            <a:r>
              <a:rPr lang="en"/>
              <a:t>Many ways a situation can be solved.</a:t>
            </a:r>
            <a:endParaRPr/>
          </a:p>
          <a:p>
            <a:pPr marL="0" lvl="0" indent="0" rtl="0">
              <a:spcBef>
                <a:spcPts val="900"/>
              </a:spcBef>
              <a:spcAft>
                <a:spcPts val="0"/>
              </a:spcAft>
              <a:buNone/>
            </a:pPr>
            <a:endParaRPr/>
          </a:p>
          <a:p>
            <a:pPr marL="0" lvl="0" indent="0" rtl="0">
              <a:spcBef>
                <a:spcPts val="900"/>
              </a:spcBef>
              <a:spcAft>
                <a:spcPts val="0"/>
              </a:spcAft>
              <a:buNone/>
            </a:pPr>
            <a:r>
              <a:rPr lang="en"/>
              <a:t>Some 3 Act Tasks:  </a:t>
            </a:r>
            <a:r>
              <a:rPr lang="en" u="sng">
                <a:solidFill>
                  <a:schemeClr val="hlink"/>
                </a:solidFill>
                <a:hlinkClick r:id="rId3"/>
              </a:rPr>
              <a:t>Robert</a:t>
            </a:r>
            <a:r>
              <a:rPr lang="en" u="sng">
                <a:solidFill>
                  <a:schemeClr val="hlink"/>
                </a:solidFill>
                <a:hlinkClick r:id="rId3"/>
              </a:rPr>
              <a:t> Kaplinsky </a:t>
            </a:r>
            <a:r>
              <a:rPr lang="en"/>
              <a:t>, </a:t>
            </a:r>
            <a:r>
              <a:rPr lang="en" u="sng">
                <a:solidFill>
                  <a:schemeClr val="hlink"/>
                </a:solidFill>
                <a:hlinkClick r:id="rId4"/>
              </a:rPr>
              <a:t>Dan Meyer</a:t>
            </a:r>
            <a:r>
              <a:rPr lang="en"/>
              <a:t>, </a:t>
            </a:r>
            <a:r>
              <a:rPr lang="en" u="sng">
                <a:solidFill>
                  <a:schemeClr val="hlink"/>
                </a:solidFill>
                <a:hlinkClick r:id="rId5"/>
              </a:rPr>
              <a:t>Graham Fletcher</a:t>
            </a:r>
            <a:endParaRPr/>
          </a:p>
          <a:p>
            <a:pPr marL="0" lvl="0" indent="0" rtl="0">
              <a:spcBef>
                <a:spcPts val="900"/>
              </a:spcBef>
              <a:spcAft>
                <a:spcPts val="200"/>
              </a:spcAft>
              <a:buNone/>
            </a:pPr>
            <a:r>
              <a:rPr lang="en"/>
              <a:t>Design a survey and interpret results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608821" y="-31288"/>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Claims</a:t>
            </a:r>
            <a:endParaRPr/>
          </a:p>
        </p:txBody>
      </p:sp>
      <p:sp>
        <p:nvSpPr>
          <p:cNvPr id="271" name="Shape 271"/>
          <p:cNvSpPr txBox="1">
            <a:spLocks noGrp="1"/>
          </p:cNvSpPr>
          <p:nvPr>
            <p:ph type="body" idx="1"/>
          </p:nvPr>
        </p:nvSpPr>
        <p:spPr>
          <a:xfrm>
            <a:off x="643221" y="1267250"/>
            <a:ext cx="7290000" cy="3017400"/>
          </a:xfrm>
          <a:prstGeom prst="rect">
            <a:avLst/>
          </a:prstGeom>
        </p:spPr>
        <p:txBody>
          <a:bodyPr spcFirstLastPara="1" wrap="square" lIns="68575" tIns="68575" rIns="68575" bIns="68575" anchor="t" anchorCtr="0">
            <a:noAutofit/>
          </a:bodyPr>
          <a:lstStyle/>
          <a:p>
            <a:pPr marL="457200" lvl="0" indent="-336550" rtl="0">
              <a:spcBef>
                <a:spcPts val="900"/>
              </a:spcBef>
              <a:spcAft>
                <a:spcPts val="0"/>
              </a:spcAft>
              <a:buSzPts val="1700"/>
              <a:buAutoNum type="arabicPeriod"/>
            </a:pPr>
            <a:r>
              <a:rPr lang="en"/>
              <a:t>Concepts and Procedures</a:t>
            </a:r>
            <a:endParaRPr/>
          </a:p>
          <a:p>
            <a:pPr marL="457200" lvl="0" indent="-336550" rtl="0">
              <a:spcBef>
                <a:spcPts val="0"/>
              </a:spcBef>
              <a:spcAft>
                <a:spcPts val="0"/>
              </a:spcAft>
              <a:buSzPts val="1700"/>
              <a:buAutoNum type="arabicPeriod"/>
            </a:pPr>
            <a:r>
              <a:rPr lang="en"/>
              <a:t>Problems Solving</a:t>
            </a:r>
            <a:endParaRPr/>
          </a:p>
          <a:p>
            <a:pPr marL="457200" lvl="0" indent="-336550" rtl="0">
              <a:spcBef>
                <a:spcPts val="0"/>
              </a:spcBef>
              <a:spcAft>
                <a:spcPts val="0"/>
              </a:spcAft>
              <a:buSzPts val="1700"/>
              <a:buAutoNum type="arabicPeriod"/>
            </a:pPr>
            <a:r>
              <a:rPr lang="en"/>
              <a:t>Communicating Reasoning</a:t>
            </a:r>
            <a:endParaRPr/>
          </a:p>
          <a:p>
            <a:pPr marL="457200" lvl="0" indent="-336550">
              <a:spcBef>
                <a:spcPts val="0"/>
              </a:spcBef>
              <a:spcAft>
                <a:spcPts val="0"/>
              </a:spcAft>
              <a:buSzPts val="1700"/>
              <a:buAutoNum type="arabicPeriod"/>
            </a:pPr>
            <a:r>
              <a:rPr lang="en"/>
              <a:t>Modeling and Data Analysis </a:t>
            </a:r>
            <a:endParaRPr/>
          </a:p>
        </p:txBody>
      </p:sp>
      <p:pic>
        <p:nvPicPr>
          <p:cNvPr id="272" name="Shape 272"/>
          <p:cNvPicPr preferRelativeResize="0"/>
          <p:nvPr/>
        </p:nvPicPr>
        <p:blipFill>
          <a:blip r:embed="rId3">
            <a:alphaModFix/>
          </a:blip>
          <a:stretch>
            <a:fillRect/>
          </a:stretch>
        </p:blipFill>
        <p:spPr>
          <a:xfrm>
            <a:off x="769200" y="875488"/>
            <a:ext cx="6791325" cy="3686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Item Type</a:t>
            </a:r>
            <a:endParaRPr/>
          </a:p>
        </p:txBody>
      </p:sp>
      <p:sp>
        <p:nvSpPr>
          <p:cNvPr id="278" name="Shape 278"/>
          <p:cNvSpPr txBox="1">
            <a:spLocks noGrp="1"/>
          </p:cNvSpPr>
          <p:nvPr>
            <p:ph type="body" idx="1"/>
          </p:nvPr>
        </p:nvSpPr>
        <p:spPr>
          <a:xfrm>
            <a:off x="866846" y="1347525"/>
            <a:ext cx="7290000" cy="3017400"/>
          </a:xfrm>
          <a:prstGeom prst="rect">
            <a:avLst/>
          </a:prstGeom>
        </p:spPr>
        <p:txBody>
          <a:bodyPr spcFirstLastPara="1" wrap="square" lIns="68575" tIns="68575" rIns="68575" bIns="68575" anchor="t" anchorCtr="0">
            <a:noAutofit/>
          </a:bodyPr>
          <a:lstStyle/>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Multiple Choice with Single Answer</a:t>
            </a:r>
            <a:endParaRPr sz="1400"/>
          </a:p>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Multi Select</a:t>
            </a:r>
            <a:endParaRPr sz="1400">
              <a:solidFill>
                <a:srgbClr val="000000"/>
              </a:solidFill>
              <a:latin typeface="Times New Roman"/>
              <a:ea typeface="Times New Roman"/>
              <a:cs typeface="Times New Roman"/>
              <a:sym typeface="Times New Roman"/>
            </a:endParaRPr>
          </a:p>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Short Text/Answer </a:t>
            </a:r>
            <a:r>
              <a:rPr lang="en" sz="1400" b="1">
                <a:solidFill>
                  <a:srgbClr val="000000"/>
                </a:solidFill>
                <a:latin typeface="Times New Roman"/>
                <a:ea typeface="Times New Roman"/>
                <a:cs typeface="Times New Roman"/>
                <a:sym typeface="Times New Roman"/>
              </a:rPr>
              <a:t>without</a:t>
            </a:r>
            <a:r>
              <a:rPr lang="en" sz="1400">
                <a:solidFill>
                  <a:srgbClr val="000000"/>
                </a:solidFill>
                <a:latin typeface="Times New Roman"/>
                <a:ea typeface="Times New Roman"/>
                <a:cs typeface="Times New Roman"/>
                <a:sym typeface="Times New Roman"/>
              </a:rPr>
              <a:t> justification or explanation (Equation/Numeric answer)</a:t>
            </a:r>
            <a:endParaRPr sz="1400">
              <a:solidFill>
                <a:srgbClr val="000000"/>
              </a:solidFill>
              <a:latin typeface="Times New Roman"/>
              <a:ea typeface="Times New Roman"/>
              <a:cs typeface="Times New Roman"/>
              <a:sym typeface="Times New Roman"/>
            </a:endParaRPr>
          </a:p>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Short Test/Answer </a:t>
            </a:r>
            <a:r>
              <a:rPr lang="en" sz="1400" b="1">
                <a:solidFill>
                  <a:srgbClr val="000000"/>
                </a:solidFill>
                <a:latin typeface="Times New Roman"/>
                <a:ea typeface="Times New Roman"/>
                <a:cs typeface="Times New Roman"/>
                <a:sym typeface="Times New Roman"/>
              </a:rPr>
              <a:t>with</a:t>
            </a:r>
            <a:r>
              <a:rPr lang="en" sz="1400">
                <a:solidFill>
                  <a:srgbClr val="000000"/>
                </a:solidFill>
                <a:latin typeface="Times New Roman"/>
                <a:ea typeface="Times New Roman"/>
                <a:cs typeface="Times New Roman"/>
                <a:sym typeface="Times New Roman"/>
              </a:rPr>
              <a:t> justification or explanation</a:t>
            </a:r>
            <a:endParaRPr sz="1400">
              <a:solidFill>
                <a:srgbClr val="000000"/>
              </a:solidFill>
              <a:latin typeface="Times New Roman"/>
              <a:ea typeface="Times New Roman"/>
              <a:cs typeface="Times New Roman"/>
              <a:sym typeface="Times New Roman"/>
            </a:endParaRPr>
          </a:p>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Matching Item- True/False, Yes/No</a:t>
            </a:r>
            <a:endParaRPr sz="1400">
              <a:solidFill>
                <a:srgbClr val="000000"/>
              </a:solidFill>
              <a:latin typeface="Times New Roman"/>
              <a:ea typeface="Times New Roman"/>
              <a:cs typeface="Times New Roman"/>
              <a:sym typeface="Times New Roman"/>
            </a:endParaRPr>
          </a:p>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Table item</a:t>
            </a:r>
            <a:endParaRPr sz="1400">
              <a:solidFill>
                <a:srgbClr val="000000"/>
              </a:solidFill>
              <a:latin typeface="Times New Roman"/>
              <a:ea typeface="Times New Roman"/>
              <a:cs typeface="Times New Roman"/>
              <a:sym typeface="Times New Roman"/>
            </a:endParaRPr>
          </a:p>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Hot Spots (click on particular area on screen – coloring in)</a:t>
            </a:r>
            <a:endParaRPr sz="1400">
              <a:solidFill>
                <a:srgbClr val="000000"/>
              </a:solidFill>
              <a:latin typeface="Times New Roman"/>
              <a:ea typeface="Times New Roman"/>
              <a:cs typeface="Times New Roman"/>
              <a:sym typeface="Times New Roman"/>
            </a:endParaRPr>
          </a:p>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Drag and Drop</a:t>
            </a:r>
            <a:endParaRPr sz="1400">
              <a:solidFill>
                <a:srgbClr val="000000"/>
              </a:solidFill>
              <a:latin typeface="Times New Roman"/>
              <a:ea typeface="Times New Roman"/>
              <a:cs typeface="Times New Roman"/>
              <a:sym typeface="Times New Roman"/>
            </a:endParaRPr>
          </a:p>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Graphing/ drawing object</a:t>
            </a:r>
            <a:endParaRPr sz="1400">
              <a:solidFill>
                <a:srgbClr val="000000"/>
              </a:solidFill>
              <a:latin typeface="Times New Roman"/>
              <a:ea typeface="Times New Roman"/>
              <a:cs typeface="Times New Roman"/>
              <a:sym typeface="Times New Roman"/>
            </a:endParaRPr>
          </a:p>
          <a:p>
            <a:pPr marL="457200" lvl="0" indent="-317500" rtl="0">
              <a:lnSpc>
                <a:spcPct val="115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Performance Task/constructed response</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93346" y="432962"/>
            <a:ext cx="72900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Session Objectives</a:t>
            </a:r>
            <a:endParaRPr/>
          </a:p>
        </p:txBody>
      </p:sp>
      <p:sp>
        <p:nvSpPr>
          <p:cNvPr id="162" name="Shape 162"/>
          <p:cNvSpPr txBox="1">
            <a:spLocks noGrp="1"/>
          </p:cNvSpPr>
          <p:nvPr>
            <p:ph type="body" idx="1"/>
          </p:nvPr>
        </p:nvSpPr>
        <p:spPr>
          <a:xfrm>
            <a:off x="926996" y="1435600"/>
            <a:ext cx="7290000" cy="3017400"/>
          </a:xfrm>
          <a:prstGeom prst="rect">
            <a:avLst/>
          </a:prstGeom>
        </p:spPr>
        <p:txBody>
          <a:bodyPr spcFirstLastPara="1" wrap="square" lIns="68575" tIns="68575" rIns="68575" bIns="68575" anchor="t" anchorCtr="0">
            <a:noAutofit/>
          </a:bodyPr>
          <a:lstStyle/>
          <a:p>
            <a:pPr marL="457200" lvl="0" indent="-342900" rtl="0">
              <a:lnSpc>
                <a:spcPct val="100000"/>
              </a:lnSpc>
              <a:spcBef>
                <a:spcPts val="0"/>
              </a:spcBef>
              <a:spcAft>
                <a:spcPts val="0"/>
              </a:spcAft>
              <a:buSzPts val="1800"/>
              <a:buChar char="❖"/>
            </a:pPr>
            <a:r>
              <a:rPr lang="en" sz="1800"/>
              <a:t>Build fluency in SBAC terminology</a:t>
            </a:r>
            <a:endParaRPr sz="1800"/>
          </a:p>
          <a:p>
            <a:pPr marL="457200" lvl="0" indent="-342900" rtl="0">
              <a:lnSpc>
                <a:spcPct val="100000"/>
              </a:lnSpc>
              <a:spcBef>
                <a:spcPts val="0"/>
              </a:spcBef>
              <a:spcAft>
                <a:spcPts val="0"/>
              </a:spcAft>
              <a:buSzPts val="1800"/>
              <a:buChar char="❖"/>
            </a:pPr>
            <a:r>
              <a:rPr lang="en" sz="1800"/>
              <a:t>Protocol for assessment audit</a:t>
            </a:r>
            <a:endParaRPr sz="1800"/>
          </a:p>
          <a:p>
            <a:pPr marL="457200" lvl="0" indent="-342900" rtl="0">
              <a:lnSpc>
                <a:spcPct val="100000"/>
              </a:lnSpc>
              <a:spcBef>
                <a:spcPts val="0"/>
              </a:spcBef>
              <a:spcAft>
                <a:spcPts val="0"/>
              </a:spcAft>
              <a:buSzPts val="1800"/>
              <a:buChar char="❖"/>
            </a:pPr>
            <a:r>
              <a:rPr lang="en" sz="1800"/>
              <a:t>Toolbox for upping rigor</a:t>
            </a:r>
            <a:endParaRPr sz="1800"/>
          </a:p>
          <a:p>
            <a:pPr marL="457200" lvl="0" indent="-342900" rtl="0">
              <a:lnSpc>
                <a:spcPct val="100000"/>
              </a:lnSpc>
              <a:spcBef>
                <a:spcPts val="0"/>
              </a:spcBef>
              <a:spcAft>
                <a:spcPts val="0"/>
              </a:spcAft>
              <a:buSzPts val="1800"/>
              <a:buChar char="❖"/>
            </a:pPr>
            <a:r>
              <a:rPr lang="en" sz="1800"/>
              <a:t>Approaches to changing classroom practice to meet new assessments level of rigor </a:t>
            </a:r>
            <a:endParaRPr sz="1800"/>
          </a:p>
          <a:p>
            <a:pPr marL="0" lvl="0" indent="0" rtl="0">
              <a:lnSpc>
                <a:spcPct val="100000"/>
              </a:lnSpc>
              <a:spcBef>
                <a:spcPts val="0"/>
              </a:spcBef>
              <a:spcAft>
                <a:spcPts val="0"/>
              </a:spcAft>
              <a:buNone/>
            </a:pP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958598" y="438900"/>
            <a:ext cx="42045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u="sng">
                <a:solidFill>
                  <a:schemeClr val="hlink"/>
                </a:solidFill>
                <a:hlinkClick r:id="rId3"/>
              </a:rPr>
              <a:t>Assessment Audit</a:t>
            </a:r>
            <a:endParaRPr/>
          </a:p>
        </p:txBody>
      </p:sp>
      <p:sp>
        <p:nvSpPr>
          <p:cNvPr id="284" name="Shape 284"/>
          <p:cNvSpPr txBox="1">
            <a:spLocks noGrp="1"/>
          </p:cNvSpPr>
          <p:nvPr>
            <p:ph type="body" idx="1"/>
          </p:nvPr>
        </p:nvSpPr>
        <p:spPr>
          <a:xfrm>
            <a:off x="958596" y="1714500"/>
            <a:ext cx="7290000" cy="3017400"/>
          </a:xfrm>
          <a:prstGeom prst="rect">
            <a:avLst/>
          </a:prstGeom>
        </p:spPr>
        <p:txBody>
          <a:bodyPr spcFirstLastPara="1" wrap="square" lIns="68575" tIns="68575" rIns="68575" bIns="68575" anchor="t" anchorCtr="0">
            <a:noAutofit/>
          </a:bodyPr>
          <a:lstStyle/>
          <a:p>
            <a:pPr marL="457200" lvl="0" indent="-336550" rtl="0">
              <a:spcBef>
                <a:spcPts val="900"/>
              </a:spcBef>
              <a:spcAft>
                <a:spcPts val="0"/>
              </a:spcAft>
              <a:buSzPts val="1700"/>
              <a:buChar char="❖"/>
            </a:pPr>
            <a:r>
              <a:rPr lang="en"/>
              <a:t>Individually </a:t>
            </a:r>
            <a:endParaRPr/>
          </a:p>
          <a:p>
            <a:pPr marL="457200" lvl="0" indent="-336550" rtl="0">
              <a:spcBef>
                <a:spcPts val="0"/>
              </a:spcBef>
              <a:spcAft>
                <a:spcPts val="0"/>
              </a:spcAft>
              <a:buSzPts val="1700"/>
              <a:buChar char="❖"/>
            </a:pPr>
            <a:r>
              <a:rPr lang="en"/>
              <a:t>Groups</a:t>
            </a:r>
            <a:endParaRPr/>
          </a:p>
          <a:p>
            <a:pPr marL="457200" lvl="0" indent="-336550" rtl="0">
              <a:spcBef>
                <a:spcPts val="0"/>
              </a:spcBef>
              <a:spcAft>
                <a:spcPts val="0"/>
              </a:spcAft>
              <a:buSzPts val="1700"/>
              <a:buChar char="❖"/>
            </a:pPr>
            <a:r>
              <a:rPr lang="en"/>
              <a:t>PLC</a:t>
            </a:r>
            <a:endParaRPr/>
          </a:p>
          <a:p>
            <a:pPr marL="457200" lvl="0" indent="-336550" rtl="0">
              <a:spcBef>
                <a:spcPts val="0"/>
              </a:spcBef>
              <a:spcAft>
                <a:spcPts val="0"/>
              </a:spcAft>
              <a:buSzPts val="1700"/>
              <a:buChar char="❖"/>
            </a:pPr>
            <a:r>
              <a:rPr lang="en"/>
              <a:t>Grade level</a:t>
            </a:r>
            <a:endParaRPr/>
          </a:p>
          <a:p>
            <a:pPr marL="457200" lvl="0" indent="-336550" rtl="0">
              <a:spcBef>
                <a:spcPts val="0"/>
              </a:spcBef>
              <a:spcAft>
                <a:spcPts val="0"/>
              </a:spcAft>
              <a:buSzPts val="1700"/>
              <a:buChar char="❖"/>
            </a:pPr>
            <a:r>
              <a:rPr lang="en"/>
              <a:t>Department level</a:t>
            </a:r>
            <a:endParaRPr/>
          </a:p>
          <a:p>
            <a:pPr marL="457200" lvl="0" indent="-336550">
              <a:spcBef>
                <a:spcPts val="0"/>
              </a:spcBef>
              <a:spcAft>
                <a:spcPts val="0"/>
              </a:spcAft>
              <a:buSzPts val="1700"/>
              <a:buChar char="❖"/>
            </a:pPr>
            <a:r>
              <a:rPr lang="en"/>
              <a:t>Administration</a:t>
            </a:r>
            <a:endParaRPr/>
          </a:p>
        </p:txBody>
      </p:sp>
      <p:pic>
        <p:nvPicPr>
          <p:cNvPr id="285" name="Shape 285"/>
          <p:cNvPicPr preferRelativeResize="0"/>
          <p:nvPr/>
        </p:nvPicPr>
        <p:blipFill>
          <a:blip r:embed="rId4">
            <a:alphaModFix/>
          </a:blip>
          <a:stretch>
            <a:fillRect/>
          </a:stretch>
        </p:blipFill>
        <p:spPr>
          <a:xfrm>
            <a:off x="5200325" y="5"/>
            <a:ext cx="3766875" cy="49980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386273" y="438900"/>
            <a:ext cx="38622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Assessment Reflection</a:t>
            </a:r>
            <a:endParaRPr/>
          </a:p>
        </p:txBody>
      </p:sp>
      <p:pic>
        <p:nvPicPr>
          <p:cNvPr id="291" name="Shape 291"/>
          <p:cNvPicPr preferRelativeResize="0"/>
          <p:nvPr/>
        </p:nvPicPr>
        <p:blipFill>
          <a:blip r:embed="rId3">
            <a:alphaModFix/>
          </a:blip>
          <a:stretch>
            <a:fillRect/>
          </a:stretch>
        </p:blipFill>
        <p:spPr>
          <a:xfrm>
            <a:off x="381950" y="115175"/>
            <a:ext cx="3898240"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629400" y="438900"/>
            <a:ext cx="84699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3600"/>
              <a:t>Upping the Rigor:Change DOK level</a:t>
            </a:r>
            <a:endParaRPr sz="3600"/>
          </a:p>
        </p:txBody>
      </p:sp>
      <p:sp>
        <p:nvSpPr>
          <p:cNvPr id="297" name="Shape 297"/>
          <p:cNvSpPr txBox="1">
            <a:spLocks noGrp="1"/>
          </p:cNvSpPr>
          <p:nvPr>
            <p:ph type="body" idx="1"/>
          </p:nvPr>
        </p:nvSpPr>
        <p:spPr>
          <a:xfrm>
            <a:off x="992996" y="1341775"/>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b="1"/>
              <a:t>DOK1</a:t>
            </a:r>
            <a:r>
              <a:rPr lang="en"/>
              <a:t>								</a:t>
            </a:r>
            <a:r>
              <a:rPr lang="en" b="1"/>
              <a:t>DOK2</a:t>
            </a:r>
            <a:endParaRPr b="1"/>
          </a:p>
          <a:p>
            <a:pPr marL="0" lvl="0" indent="0">
              <a:spcBef>
                <a:spcPts val="900"/>
              </a:spcBef>
              <a:spcAft>
                <a:spcPts val="0"/>
              </a:spcAft>
              <a:buNone/>
            </a:pPr>
            <a:endParaRPr/>
          </a:p>
          <a:p>
            <a:pPr marL="0" lvl="0" indent="0">
              <a:spcBef>
                <a:spcPts val="900"/>
              </a:spcBef>
              <a:spcAft>
                <a:spcPts val="0"/>
              </a:spcAft>
              <a:buNone/>
            </a:pPr>
            <a:endParaRPr/>
          </a:p>
          <a:p>
            <a:pPr marL="0" lvl="0" indent="0">
              <a:spcBef>
                <a:spcPts val="900"/>
              </a:spcBef>
              <a:spcAft>
                <a:spcPts val="0"/>
              </a:spcAft>
              <a:buNone/>
            </a:pPr>
            <a:endParaRPr/>
          </a:p>
          <a:p>
            <a:pPr marL="0" lvl="0" indent="0">
              <a:spcBef>
                <a:spcPts val="900"/>
              </a:spcBef>
              <a:spcAft>
                <a:spcPts val="0"/>
              </a:spcAft>
              <a:buNone/>
            </a:pPr>
            <a:endParaRPr/>
          </a:p>
          <a:p>
            <a:pPr marL="0" lvl="0" indent="0">
              <a:spcBef>
                <a:spcPts val="900"/>
              </a:spcBef>
              <a:spcAft>
                <a:spcPts val="0"/>
              </a:spcAft>
              <a:buNone/>
            </a:pPr>
            <a:endParaRPr/>
          </a:p>
          <a:p>
            <a:pPr marL="0" lvl="0" indent="0">
              <a:spcBef>
                <a:spcPts val="900"/>
              </a:spcBef>
              <a:spcAft>
                <a:spcPts val="0"/>
              </a:spcAft>
              <a:buNone/>
            </a:pPr>
            <a:endParaRPr/>
          </a:p>
          <a:p>
            <a:pPr marL="0" lvl="0" indent="0">
              <a:spcBef>
                <a:spcPts val="900"/>
              </a:spcBef>
              <a:spcAft>
                <a:spcPts val="0"/>
              </a:spcAft>
              <a:buNone/>
            </a:pPr>
            <a:r>
              <a:rPr lang="en"/>
              <a:t>*</a:t>
            </a:r>
            <a:r>
              <a:rPr lang="en" u="sng">
                <a:solidFill>
                  <a:schemeClr val="hlink"/>
                </a:solidFill>
                <a:hlinkClick r:id="rId3"/>
              </a:rPr>
              <a:t>https://robertkaplinsky.com/3steps/</a:t>
            </a:r>
            <a:endParaRPr/>
          </a:p>
          <a:p>
            <a:pPr marL="0" lvl="0" indent="0">
              <a:spcBef>
                <a:spcPts val="900"/>
              </a:spcBef>
              <a:spcAft>
                <a:spcPts val="200"/>
              </a:spcAft>
              <a:buNone/>
            </a:pPr>
            <a:endParaRPr/>
          </a:p>
        </p:txBody>
      </p:sp>
      <p:pic>
        <p:nvPicPr>
          <p:cNvPr id="298" name="Shape 298"/>
          <p:cNvPicPr preferRelativeResize="0"/>
          <p:nvPr/>
        </p:nvPicPr>
        <p:blipFill rotWithShape="1">
          <a:blip r:embed="rId4">
            <a:alphaModFix/>
          </a:blip>
          <a:srcRect r="29328"/>
          <a:stretch/>
        </p:blipFill>
        <p:spPr>
          <a:xfrm>
            <a:off x="825550" y="1900775"/>
            <a:ext cx="2322575" cy="1432850"/>
          </a:xfrm>
          <a:prstGeom prst="rect">
            <a:avLst/>
          </a:prstGeom>
          <a:noFill/>
          <a:ln>
            <a:noFill/>
          </a:ln>
        </p:spPr>
      </p:pic>
      <p:pic>
        <p:nvPicPr>
          <p:cNvPr id="299" name="Shape 299"/>
          <p:cNvPicPr preferRelativeResize="0"/>
          <p:nvPr/>
        </p:nvPicPr>
        <p:blipFill>
          <a:blip r:embed="rId5">
            <a:alphaModFix/>
          </a:blip>
          <a:stretch>
            <a:fillRect/>
          </a:stretch>
        </p:blipFill>
        <p:spPr>
          <a:xfrm>
            <a:off x="5232913" y="1859863"/>
            <a:ext cx="2886075" cy="1981200"/>
          </a:xfrm>
          <a:prstGeom prst="rect">
            <a:avLst/>
          </a:prstGeom>
          <a:noFill/>
          <a:ln>
            <a:noFill/>
          </a:ln>
        </p:spPr>
      </p:pic>
      <p:sp>
        <p:nvSpPr>
          <p:cNvPr id="300" name="Shape 300"/>
          <p:cNvSpPr/>
          <p:nvPr/>
        </p:nvSpPr>
        <p:spPr>
          <a:xfrm>
            <a:off x="3920950" y="2324700"/>
            <a:ext cx="1118100" cy="585000"/>
          </a:xfrm>
          <a:prstGeom prst="right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675150" y="438900"/>
            <a:ext cx="77937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sz="3600"/>
              <a:t>Upping the Rigor:Change DOK level</a:t>
            </a:r>
            <a:endParaRPr sz="3600"/>
          </a:p>
        </p:txBody>
      </p:sp>
      <p:sp>
        <p:nvSpPr>
          <p:cNvPr id="306" name="Shape 306"/>
          <p:cNvSpPr txBox="1">
            <a:spLocks noGrp="1"/>
          </p:cNvSpPr>
          <p:nvPr>
            <p:ph type="body" idx="1"/>
          </p:nvPr>
        </p:nvSpPr>
        <p:spPr>
          <a:xfrm>
            <a:off x="992996" y="1341775"/>
            <a:ext cx="7290000" cy="3017400"/>
          </a:xfrm>
          <a:prstGeom prst="rect">
            <a:avLst/>
          </a:prstGeom>
        </p:spPr>
        <p:txBody>
          <a:bodyPr spcFirstLastPara="1" wrap="square" lIns="68575" tIns="68575" rIns="68575" bIns="68575" anchor="t" anchorCtr="0">
            <a:noAutofit/>
          </a:bodyPr>
          <a:lstStyle/>
          <a:p>
            <a:pPr marL="0" lvl="0" indent="0" rtl="0">
              <a:spcBef>
                <a:spcPts val="900"/>
              </a:spcBef>
              <a:spcAft>
                <a:spcPts val="0"/>
              </a:spcAft>
              <a:buNone/>
            </a:pPr>
            <a:r>
              <a:rPr lang="en" b="1"/>
              <a:t>DOK 1</a:t>
            </a:r>
            <a:r>
              <a:rPr lang="en"/>
              <a:t>								</a:t>
            </a:r>
            <a:r>
              <a:rPr lang="en" b="1"/>
              <a:t>DOK 3</a:t>
            </a:r>
            <a:endParaRPr b="1"/>
          </a:p>
          <a:p>
            <a:pPr marL="0" lvl="0" indent="0" rtl="0">
              <a:spcBef>
                <a:spcPts val="900"/>
              </a:spcBef>
              <a:spcAft>
                <a:spcPts val="0"/>
              </a:spcAft>
              <a:buNone/>
            </a:pPr>
            <a:endParaRPr/>
          </a:p>
          <a:p>
            <a:pPr marL="0" lvl="0" indent="0" rtl="0">
              <a:spcBef>
                <a:spcPts val="900"/>
              </a:spcBef>
              <a:spcAft>
                <a:spcPts val="0"/>
              </a:spcAft>
              <a:buNone/>
            </a:pPr>
            <a:endParaRPr/>
          </a:p>
          <a:p>
            <a:pPr marL="0" lvl="0" indent="0" rtl="0">
              <a:spcBef>
                <a:spcPts val="900"/>
              </a:spcBef>
              <a:spcAft>
                <a:spcPts val="0"/>
              </a:spcAft>
              <a:buNone/>
            </a:pPr>
            <a:endParaRPr/>
          </a:p>
          <a:p>
            <a:pPr marL="0" lvl="0" indent="0" rtl="0">
              <a:spcBef>
                <a:spcPts val="900"/>
              </a:spcBef>
              <a:spcAft>
                <a:spcPts val="0"/>
              </a:spcAft>
              <a:buNone/>
            </a:pPr>
            <a:endParaRPr/>
          </a:p>
          <a:p>
            <a:pPr marL="0" lvl="0" indent="0" rtl="0">
              <a:spcBef>
                <a:spcPts val="900"/>
              </a:spcBef>
              <a:spcAft>
                <a:spcPts val="0"/>
              </a:spcAft>
              <a:buNone/>
            </a:pPr>
            <a:endParaRPr/>
          </a:p>
          <a:p>
            <a:pPr marL="0" lvl="0" indent="0" rtl="0">
              <a:spcBef>
                <a:spcPts val="900"/>
              </a:spcBef>
              <a:spcAft>
                <a:spcPts val="0"/>
              </a:spcAft>
              <a:buNone/>
            </a:pPr>
            <a:endParaRPr/>
          </a:p>
          <a:p>
            <a:pPr marL="0" lvl="0" indent="0" rtl="0">
              <a:spcBef>
                <a:spcPts val="900"/>
              </a:spcBef>
              <a:spcAft>
                <a:spcPts val="0"/>
              </a:spcAft>
              <a:buNone/>
            </a:pPr>
            <a:r>
              <a:rPr lang="en"/>
              <a:t>*</a:t>
            </a:r>
            <a:r>
              <a:rPr lang="en" u="sng">
                <a:solidFill>
                  <a:schemeClr val="hlink"/>
                </a:solidFill>
                <a:hlinkClick r:id="rId3"/>
              </a:rPr>
              <a:t>https://robertkaplinsky.com/3steps/</a:t>
            </a:r>
            <a:endParaRPr/>
          </a:p>
          <a:p>
            <a:pPr marL="0" lvl="0" indent="0" rtl="0">
              <a:spcBef>
                <a:spcPts val="900"/>
              </a:spcBef>
              <a:spcAft>
                <a:spcPts val="200"/>
              </a:spcAft>
              <a:buNone/>
            </a:pPr>
            <a:endParaRPr/>
          </a:p>
        </p:txBody>
      </p:sp>
      <p:sp>
        <p:nvSpPr>
          <p:cNvPr id="307" name="Shape 307"/>
          <p:cNvSpPr/>
          <p:nvPr/>
        </p:nvSpPr>
        <p:spPr>
          <a:xfrm>
            <a:off x="3214238" y="2488775"/>
            <a:ext cx="941700" cy="524100"/>
          </a:xfrm>
          <a:prstGeom prst="right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08" name="Shape 308"/>
          <p:cNvPicPr preferRelativeResize="0"/>
          <p:nvPr/>
        </p:nvPicPr>
        <p:blipFill rotWithShape="1">
          <a:blip r:embed="rId4">
            <a:alphaModFix/>
          </a:blip>
          <a:srcRect r="29328"/>
          <a:stretch/>
        </p:blipFill>
        <p:spPr>
          <a:xfrm>
            <a:off x="693675" y="1855325"/>
            <a:ext cx="2322575" cy="1432850"/>
          </a:xfrm>
          <a:prstGeom prst="rect">
            <a:avLst/>
          </a:prstGeom>
          <a:noFill/>
          <a:ln>
            <a:noFill/>
          </a:ln>
        </p:spPr>
      </p:pic>
      <p:pic>
        <p:nvPicPr>
          <p:cNvPr id="309" name="Shape 309"/>
          <p:cNvPicPr preferRelativeResize="0"/>
          <p:nvPr/>
        </p:nvPicPr>
        <p:blipFill>
          <a:blip r:embed="rId5">
            <a:alphaModFix/>
          </a:blip>
          <a:stretch>
            <a:fillRect/>
          </a:stretch>
        </p:blipFill>
        <p:spPr>
          <a:xfrm>
            <a:off x="4207948" y="2007125"/>
            <a:ext cx="4890225" cy="1856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648650" y="451750"/>
            <a:ext cx="79689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3600"/>
              <a:t>Upping the Rigor:Change Item Type </a:t>
            </a:r>
            <a:endParaRPr sz="3600"/>
          </a:p>
        </p:txBody>
      </p:sp>
      <p:pic>
        <p:nvPicPr>
          <p:cNvPr id="315" name="Shape 315"/>
          <p:cNvPicPr preferRelativeResize="0"/>
          <p:nvPr/>
        </p:nvPicPr>
        <p:blipFill>
          <a:blip r:embed="rId3">
            <a:alphaModFix/>
          </a:blip>
          <a:stretch>
            <a:fillRect/>
          </a:stretch>
        </p:blipFill>
        <p:spPr>
          <a:xfrm>
            <a:off x="3864663" y="2300325"/>
            <a:ext cx="5343525" cy="1247775"/>
          </a:xfrm>
          <a:prstGeom prst="rect">
            <a:avLst/>
          </a:prstGeom>
          <a:noFill/>
          <a:ln>
            <a:noFill/>
          </a:ln>
        </p:spPr>
      </p:pic>
      <p:pic>
        <p:nvPicPr>
          <p:cNvPr id="316" name="Shape 316"/>
          <p:cNvPicPr preferRelativeResize="0"/>
          <p:nvPr/>
        </p:nvPicPr>
        <p:blipFill>
          <a:blip r:embed="rId4">
            <a:alphaModFix/>
          </a:blip>
          <a:stretch>
            <a:fillRect/>
          </a:stretch>
        </p:blipFill>
        <p:spPr>
          <a:xfrm>
            <a:off x="826263" y="2222850"/>
            <a:ext cx="2000250" cy="1571625"/>
          </a:xfrm>
          <a:prstGeom prst="rect">
            <a:avLst/>
          </a:prstGeom>
          <a:noFill/>
          <a:ln>
            <a:noFill/>
          </a:ln>
        </p:spPr>
      </p:pic>
      <p:sp>
        <p:nvSpPr>
          <p:cNvPr id="317" name="Shape 317"/>
          <p:cNvSpPr/>
          <p:nvPr/>
        </p:nvSpPr>
        <p:spPr>
          <a:xfrm>
            <a:off x="2746575" y="2716163"/>
            <a:ext cx="1118100" cy="585000"/>
          </a:xfrm>
          <a:prstGeom prst="right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txBox="1"/>
          <p:nvPr/>
        </p:nvSpPr>
        <p:spPr>
          <a:xfrm>
            <a:off x="648650" y="1778925"/>
            <a:ext cx="2097900" cy="444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t>Multiple Choice: </a:t>
            </a:r>
            <a:endParaRPr b="1"/>
          </a:p>
        </p:txBody>
      </p:sp>
      <p:sp>
        <p:nvSpPr>
          <p:cNvPr id="319" name="Shape 319"/>
          <p:cNvSpPr txBox="1"/>
          <p:nvPr/>
        </p:nvSpPr>
        <p:spPr>
          <a:xfrm>
            <a:off x="3934675" y="1778925"/>
            <a:ext cx="2097900" cy="44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Matching Item: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958600" y="438900"/>
            <a:ext cx="79287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sz="3600"/>
              <a:t>Upping the Rigor:Change the Claim  </a:t>
            </a:r>
            <a:endParaRPr sz="3600"/>
          </a:p>
        </p:txBody>
      </p:sp>
      <p:sp>
        <p:nvSpPr>
          <p:cNvPr id="325" name="Shape 325"/>
          <p:cNvSpPr/>
          <p:nvPr/>
        </p:nvSpPr>
        <p:spPr>
          <a:xfrm>
            <a:off x="3149650" y="3256513"/>
            <a:ext cx="1118100" cy="585000"/>
          </a:xfrm>
          <a:prstGeom prst="right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txBox="1"/>
          <p:nvPr/>
        </p:nvSpPr>
        <p:spPr>
          <a:xfrm>
            <a:off x="192800" y="1778925"/>
            <a:ext cx="2607000" cy="44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Concepts and Procedures </a:t>
            </a:r>
            <a:endParaRPr b="1"/>
          </a:p>
        </p:txBody>
      </p:sp>
      <p:sp>
        <p:nvSpPr>
          <p:cNvPr id="327" name="Shape 327"/>
          <p:cNvSpPr txBox="1"/>
          <p:nvPr/>
        </p:nvSpPr>
        <p:spPr>
          <a:xfrm>
            <a:off x="4135475" y="1688925"/>
            <a:ext cx="2942700" cy="44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Communicating Reasoning </a:t>
            </a:r>
            <a:endParaRPr b="1"/>
          </a:p>
        </p:txBody>
      </p:sp>
      <p:pic>
        <p:nvPicPr>
          <p:cNvPr id="328" name="Shape 328"/>
          <p:cNvPicPr preferRelativeResize="0"/>
          <p:nvPr/>
        </p:nvPicPr>
        <p:blipFill>
          <a:blip r:embed="rId3">
            <a:alphaModFix/>
          </a:blip>
          <a:stretch>
            <a:fillRect/>
          </a:stretch>
        </p:blipFill>
        <p:spPr>
          <a:xfrm>
            <a:off x="4299850" y="2100814"/>
            <a:ext cx="4895526" cy="1669186"/>
          </a:xfrm>
          <a:prstGeom prst="rect">
            <a:avLst/>
          </a:prstGeom>
          <a:noFill/>
          <a:ln>
            <a:noFill/>
          </a:ln>
        </p:spPr>
      </p:pic>
      <p:sp>
        <p:nvSpPr>
          <p:cNvPr id="329" name="Shape 329"/>
          <p:cNvSpPr txBox="1"/>
          <p:nvPr/>
        </p:nvSpPr>
        <p:spPr>
          <a:xfrm>
            <a:off x="314750" y="2260525"/>
            <a:ext cx="2363100" cy="1464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330" name="Shape 330"/>
          <p:cNvPicPr preferRelativeResize="0"/>
          <p:nvPr/>
        </p:nvPicPr>
        <p:blipFill>
          <a:blip r:embed="rId4">
            <a:alphaModFix/>
          </a:blip>
          <a:stretch>
            <a:fillRect/>
          </a:stretch>
        </p:blipFill>
        <p:spPr>
          <a:xfrm>
            <a:off x="205600" y="2100825"/>
            <a:ext cx="4006926" cy="1155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926996" y="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Practice: Choose one item</a:t>
            </a:r>
            <a:endParaRPr/>
          </a:p>
          <a:p>
            <a:pPr marL="0" lvl="0" indent="0">
              <a:spcBef>
                <a:spcPts val="0"/>
              </a:spcBef>
              <a:spcAft>
                <a:spcPts val="0"/>
              </a:spcAft>
              <a:buNone/>
            </a:pPr>
            <a:r>
              <a:rPr lang="en"/>
              <a:t>*DOK *Item Type *Claim</a:t>
            </a:r>
            <a:endParaRPr/>
          </a:p>
        </p:txBody>
      </p:sp>
      <p:pic>
        <p:nvPicPr>
          <p:cNvPr id="336" name="Shape 336"/>
          <p:cNvPicPr preferRelativeResize="0"/>
          <p:nvPr/>
        </p:nvPicPr>
        <p:blipFill>
          <a:blip r:embed="rId3">
            <a:alphaModFix/>
          </a:blip>
          <a:stretch>
            <a:fillRect/>
          </a:stretch>
        </p:blipFill>
        <p:spPr>
          <a:xfrm>
            <a:off x="927000" y="1322062"/>
            <a:ext cx="6858000" cy="1276350"/>
          </a:xfrm>
          <a:prstGeom prst="rect">
            <a:avLst/>
          </a:prstGeom>
          <a:noFill/>
          <a:ln>
            <a:noFill/>
          </a:ln>
        </p:spPr>
      </p:pic>
      <p:pic>
        <p:nvPicPr>
          <p:cNvPr id="337" name="Shape 337"/>
          <p:cNvPicPr preferRelativeResize="0"/>
          <p:nvPr/>
        </p:nvPicPr>
        <p:blipFill>
          <a:blip r:embed="rId4">
            <a:alphaModFix/>
          </a:blip>
          <a:stretch>
            <a:fillRect/>
          </a:stretch>
        </p:blipFill>
        <p:spPr>
          <a:xfrm>
            <a:off x="927000" y="2628812"/>
            <a:ext cx="6858000" cy="1514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u="sng">
                <a:solidFill>
                  <a:schemeClr val="hlink"/>
                </a:solidFill>
                <a:hlinkClick r:id="rId3"/>
              </a:rPr>
              <a:t>Examples of increased DOK </a:t>
            </a:r>
            <a:endParaRPr/>
          </a:p>
        </p:txBody>
      </p:sp>
      <p:sp>
        <p:nvSpPr>
          <p:cNvPr id="343" name="Shape 343"/>
          <p:cNvSpPr txBox="1">
            <a:spLocks noGrp="1"/>
          </p:cNvSpPr>
          <p:nvPr>
            <p:ph type="body" idx="1"/>
          </p:nvPr>
        </p:nvSpPr>
        <p:spPr>
          <a:xfrm>
            <a:off x="958596" y="1714500"/>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Resources to Upping the Rigor </a:t>
            </a:r>
            <a:endParaRPr/>
          </a:p>
        </p:txBody>
      </p:sp>
      <p:sp>
        <p:nvSpPr>
          <p:cNvPr id="349" name="Shape 349"/>
          <p:cNvSpPr txBox="1">
            <a:spLocks noGrp="1"/>
          </p:cNvSpPr>
          <p:nvPr>
            <p:ph type="body" idx="1"/>
          </p:nvPr>
        </p:nvSpPr>
        <p:spPr>
          <a:xfrm>
            <a:off x="895521" y="1341775"/>
            <a:ext cx="7290000" cy="3017400"/>
          </a:xfrm>
          <a:prstGeom prst="rect">
            <a:avLst/>
          </a:prstGeom>
        </p:spPr>
        <p:txBody>
          <a:bodyPr spcFirstLastPara="1" wrap="square" lIns="68575" tIns="68575" rIns="68575" bIns="68575" anchor="t" anchorCtr="0">
            <a:noAutofit/>
          </a:bodyPr>
          <a:lstStyle/>
          <a:p>
            <a:pPr marL="457200" lvl="0" indent="-336550" rtl="0">
              <a:spcBef>
                <a:spcPts val="900"/>
              </a:spcBef>
              <a:spcAft>
                <a:spcPts val="0"/>
              </a:spcAft>
              <a:buSzPts val="1700"/>
              <a:buChar char="●"/>
            </a:pPr>
            <a:r>
              <a:rPr lang="en" u="sng">
                <a:solidFill>
                  <a:schemeClr val="hlink"/>
                </a:solidFill>
                <a:hlinkClick r:id="rId3"/>
              </a:rPr>
              <a:t>SBAC Sample Questions</a:t>
            </a:r>
            <a:endParaRPr/>
          </a:p>
          <a:p>
            <a:pPr marL="457200" lvl="0" indent="-336550" rtl="0">
              <a:spcBef>
                <a:spcPts val="0"/>
              </a:spcBef>
              <a:spcAft>
                <a:spcPts val="0"/>
              </a:spcAft>
              <a:buSzPts val="1700"/>
              <a:buChar char="●"/>
            </a:pPr>
            <a:r>
              <a:rPr lang="en" u="sng">
                <a:solidFill>
                  <a:schemeClr val="hlink"/>
                </a:solidFill>
                <a:hlinkClick r:id="rId4"/>
              </a:rPr>
              <a:t>DOK question Stems</a:t>
            </a:r>
            <a:r>
              <a:rPr lang="en"/>
              <a:t>: Robert Kaplinsky + </a:t>
            </a:r>
            <a:r>
              <a:rPr lang="en" u="sng">
                <a:solidFill>
                  <a:schemeClr val="hlink"/>
                </a:solidFill>
                <a:hlinkClick r:id="rId5"/>
              </a:rPr>
              <a:t>General Question stems</a:t>
            </a:r>
            <a:endParaRPr/>
          </a:p>
          <a:p>
            <a:pPr marL="457200" lvl="0" indent="-336550" rtl="0">
              <a:spcBef>
                <a:spcPts val="0"/>
              </a:spcBef>
              <a:spcAft>
                <a:spcPts val="0"/>
              </a:spcAft>
              <a:buSzPts val="1700"/>
              <a:buChar char="●"/>
            </a:pPr>
            <a:r>
              <a:rPr lang="en" u="sng">
                <a:solidFill>
                  <a:schemeClr val="hlink"/>
                </a:solidFill>
                <a:hlinkClick r:id="rId6"/>
              </a:rPr>
              <a:t>DOK question cards</a:t>
            </a:r>
            <a:endParaRPr/>
          </a:p>
          <a:p>
            <a:pPr marL="457200" lvl="0" indent="-336550" rtl="0">
              <a:spcBef>
                <a:spcPts val="0"/>
              </a:spcBef>
              <a:spcAft>
                <a:spcPts val="0"/>
              </a:spcAft>
              <a:buSzPts val="1700"/>
              <a:buChar char="●"/>
            </a:pPr>
            <a:r>
              <a:rPr lang="en" u="sng">
                <a:solidFill>
                  <a:schemeClr val="hlink"/>
                </a:solidFill>
                <a:hlinkClick r:id="rId7"/>
              </a:rPr>
              <a:t>Mississippi DOK doc </a:t>
            </a:r>
            <a:endParaRPr/>
          </a:p>
          <a:p>
            <a:pPr marL="457200" lvl="0" indent="-336550" rtl="0">
              <a:spcBef>
                <a:spcPts val="0"/>
              </a:spcBef>
              <a:spcAft>
                <a:spcPts val="0"/>
              </a:spcAft>
              <a:buSzPts val="1700"/>
              <a:buChar char="●"/>
            </a:pPr>
            <a:r>
              <a:rPr lang="en" u="sng">
                <a:solidFill>
                  <a:schemeClr val="hlink"/>
                </a:solidFill>
                <a:hlinkClick r:id="rId8"/>
              </a:rPr>
              <a:t>Video explaining DOK </a:t>
            </a:r>
            <a:r>
              <a:rPr lang="en"/>
              <a:t>(3 minute) </a:t>
            </a:r>
            <a:endParaRPr/>
          </a:p>
          <a:p>
            <a:pPr marL="457200" lvl="0" indent="-336550" rtl="0">
              <a:spcBef>
                <a:spcPts val="0"/>
              </a:spcBef>
              <a:spcAft>
                <a:spcPts val="0"/>
              </a:spcAft>
              <a:buSzPts val="1700"/>
              <a:buChar char="●"/>
            </a:pPr>
            <a:r>
              <a:rPr lang="en" u="sng">
                <a:solidFill>
                  <a:schemeClr val="hlink"/>
                </a:solidFill>
                <a:hlinkClick r:id="rId9"/>
              </a:rPr>
              <a:t>Rubrics usage</a:t>
            </a:r>
            <a:r>
              <a:rPr lang="en"/>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u="sng">
                <a:solidFill>
                  <a:schemeClr val="hlink"/>
                </a:solidFill>
                <a:hlinkClick r:id="rId3"/>
              </a:rPr>
              <a:t>Standards </a:t>
            </a:r>
            <a:endParaRPr/>
          </a:p>
        </p:txBody>
      </p:sp>
      <p:sp>
        <p:nvSpPr>
          <p:cNvPr id="355" name="Shape 355"/>
          <p:cNvSpPr txBox="1">
            <a:spLocks noGrp="1"/>
          </p:cNvSpPr>
          <p:nvPr>
            <p:ph type="body" idx="1"/>
          </p:nvPr>
        </p:nvSpPr>
        <p:spPr>
          <a:xfrm>
            <a:off x="832446" y="1272975"/>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200"/>
              </a:spcAft>
              <a:buNone/>
            </a:pPr>
            <a:endParaRPr/>
          </a:p>
        </p:txBody>
      </p:sp>
      <p:pic>
        <p:nvPicPr>
          <p:cNvPr id="356" name="Shape 356"/>
          <p:cNvPicPr preferRelativeResize="0"/>
          <p:nvPr/>
        </p:nvPicPr>
        <p:blipFill>
          <a:blip r:embed="rId4">
            <a:alphaModFix/>
          </a:blip>
          <a:stretch>
            <a:fillRect/>
          </a:stretch>
        </p:blipFill>
        <p:spPr>
          <a:xfrm>
            <a:off x="861125" y="1312926"/>
            <a:ext cx="7635849" cy="3566025"/>
          </a:xfrm>
          <a:prstGeom prst="rect">
            <a:avLst/>
          </a:prstGeom>
          <a:noFill/>
          <a:ln>
            <a:noFill/>
          </a:ln>
        </p:spPr>
      </p:pic>
      <p:sp>
        <p:nvSpPr>
          <p:cNvPr id="357" name="Shape 357"/>
          <p:cNvSpPr/>
          <p:nvPr/>
        </p:nvSpPr>
        <p:spPr>
          <a:xfrm>
            <a:off x="5665400" y="4088600"/>
            <a:ext cx="1571100" cy="384000"/>
          </a:xfrm>
          <a:prstGeom prst="rect">
            <a:avLst/>
          </a:prstGeom>
          <a:noFill/>
          <a:ln w="76200" cap="flat" cmpd="sng">
            <a:solidFill>
              <a:srgbClr val="FFFF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68" name="Shape 168"/>
          <p:cNvSpPr txBox="1">
            <a:spLocks noGrp="1"/>
          </p:cNvSpPr>
          <p:nvPr>
            <p:ph type="body" idx="1"/>
          </p:nvPr>
        </p:nvSpPr>
        <p:spPr>
          <a:xfrm>
            <a:off x="958596" y="1714500"/>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200"/>
              </a:spcAft>
              <a:buNone/>
            </a:pPr>
            <a:endParaRPr/>
          </a:p>
        </p:txBody>
      </p:sp>
      <p:pic>
        <p:nvPicPr>
          <p:cNvPr id="169" name="Shape 169"/>
          <p:cNvPicPr preferRelativeResize="0"/>
          <p:nvPr/>
        </p:nvPicPr>
        <p:blipFill>
          <a:blip r:embed="rId3">
            <a:alphaModFix/>
          </a:blip>
          <a:stretch>
            <a:fillRect/>
          </a:stretch>
        </p:blipFill>
        <p:spPr>
          <a:xfrm>
            <a:off x="1273150" y="0"/>
            <a:ext cx="6660900" cy="4995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Now you have a rigorous assessment…. </a:t>
            </a:r>
            <a:endParaRPr/>
          </a:p>
        </p:txBody>
      </p:sp>
      <p:sp>
        <p:nvSpPr>
          <p:cNvPr id="363" name="Shape 363"/>
          <p:cNvSpPr txBox="1">
            <a:spLocks noGrp="1"/>
          </p:cNvSpPr>
          <p:nvPr>
            <p:ph type="body" idx="1"/>
          </p:nvPr>
        </p:nvSpPr>
        <p:spPr>
          <a:xfrm>
            <a:off x="958596" y="1714500"/>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200"/>
              </a:spcAft>
              <a:buNone/>
            </a:pPr>
            <a:endParaRPr/>
          </a:p>
        </p:txBody>
      </p:sp>
      <p:pic>
        <p:nvPicPr>
          <p:cNvPr id="364" name="Shape 364"/>
          <p:cNvPicPr preferRelativeResize="0"/>
          <p:nvPr/>
        </p:nvPicPr>
        <p:blipFill>
          <a:blip r:embed="rId3">
            <a:alphaModFix/>
          </a:blip>
          <a:stretch>
            <a:fillRect/>
          </a:stretch>
        </p:blipFill>
        <p:spPr>
          <a:xfrm>
            <a:off x="958597" y="1694075"/>
            <a:ext cx="4091301" cy="3058250"/>
          </a:xfrm>
          <a:prstGeom prst="rect">
            <a:avLst/>
          </a:prstGeom>
          <a:noFill/>
          <a:ln>
            <a:noFill/>
          </a:ln>
        </p:spPr>
      </p:pic>
      <p:pic>
        <p:nvPicPr>
          <p:cNvPr id="365" name="Shape 365"/>
          <p:cNvPicPr preferRelativeResize="0"/>
          <p:nvPr/>
        </p:nvPicPr>
        <p:blipFill>
          <a:blip r:embed="rId4">
            <a:alphaModFix/>
          </a:blip>
          <a:stretch>
            <a:fillRect/>
          </a:stretch>
        </p:blipFill>
        <p:spPr>
          <a:xfrm>
            <a:off x="5201255" y="1160775"/>
            <a:ext cx="3681775" cy="25615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Change your practice… easier said than done</a:t>
            </a:r>
            <a:endParaRPr/>
          </a:p>
        </p:txBody>
      </p:sp>
      <p:sp>
        <p:nvSpPr>
          <p:cNvPr id="371" name="Shape 371"/>
          <p:cNvSpPr txBox="1">
            <a:spLocks noGrp="1"/>
          </p:cNvSpPr>
          <p:nvPr>
            <p:ph type="body" idx="1"/>
          </p:nvPr>
        </p:nvSpPr>
        <p:spPr>
          <a:xfrm>
            <a:off x="727421" y="1563600"/>
            <a:ext cx="7290000" cy="3017400"/>
          </a:xfrm>
          <a:prstGeom prst="rect">
            <a:avLst/>
          </a:prstGeom>
        </p:spPr>
        <p:txBody>
          <a:bodyPr spcFirstLastPara="1" wrap="square" lIns="68575" tIns="68575" rIns="68575" bIns="68575" anchor="t" anchorCtr="0">
            <a:noAutofit/>
          </a:bodyPr>
          <a:lstStyle/>
          <a:p>
            <a:pPr marL="457200" lvl="0" indent="-336550" rtl="0">
              <a:spcBef>
                <a:spcPts val="900"/>
              </a:spcBef>
              <a:spcAft>
                <a:spcPts val="0"/>
              </a:spcAft>
              <a:buSzPts val="1700"/>
              <a:buChar char="❖"/>
            </a:pPr>
            <a:r>
              <a:rPr lang="en"/>
              <a:t>Assessment Audit </a:t>
            </a:r>
            <a:endParaRPr/>
          </a:p>
          <a:p>
            <a:pPr marL="457200" lvl="0" indent="-336550" rtl="0">
              <a:spcBef>
                <a:spcPts val="0"/>
              </a:spcBef>
              <a:spcAft>
                <a:spcPts val="0"/>
              </a:spcAft>
              <a:buSzPts val="1700"/>
              <a:buChar char="❖"/>
            </a:pPr>
            <a:r>
              <a:rPr lang="en"/>
              <a:t>Math Matters: Plains, Whitehall, Glendive, Brockton</a:t>
            </a:r>
            <a:endParaRPr/>
          </a:p>
          <a:p>
            <a:pPr marL="457200" lvl="0" indent="-336550" rtl="0">
              <a:spcBef>
                <a:spcPts val="0"/>
              </a:spcBef>
              <a:spcAft>
                <a:spcPts val="0"/>
              </a:spcAft>
              <a:buSzPts val="1700"/>
              <a:buChar char="❖"/>
            </a:pPr>
            <a:r>
              <a:rPr lang="en"/>
              <a:t>STREAM courses online: Next session begins Feb 19 </a:t>
            </a:r>
            <a:endParaRPr/>
          </a:p>
          <a:p>
            <a:pPr marL="457200" lvl="0" indent="-336550" rtl="0">
              <a:spcBef>
                <a:spcPts val="0"/>
              </a:spcBef>
              <a:spcAft>
                <a:spcPts val="0"/>
              </a:spcAft>
              <a:buSzPts val="1700"/>
              <a:buChar char="❖"/>
            </a:pPr>
            <a:r>
              <a:rPr lang="en"/>
              <a:t>Teacher Learning Hub courses</a:t>
            </a:r>
            <a:endParaRPr/>
          </a:p>
          <a:p>
            <a:pPr marL="457200" lvl="0" indent="-336550" rtl="0">
              <a:spcBef>
                <a:spcPts val="0"/>
              </a:spcBef>
              <a:spcAft>
                <a:spcPts val="0"/>
              </a:spcAft>
              <a:buSzPts val="1700"/>
              <a:buChar char="❖"/>
            </a:pPr>
            <a:r>
              <a:rPr lang="en"/>
              <a:t>Use Rich Tasks during the class </a:t>
            </a:r>
            <a:endParaRPr/>
          </a:p>
          <a:p>
            <a:pPr marL="457200" lvl="0" indent="-336550" rtl="0">
              <a:spcBef>
                <a:spcPts val="0"/>
              </a:spcBef>
              <a:spcAft>
                <a:spcPts val="0"/>
              </a:spcAft>
              <a:buSzPts val="1700"/>
              <a:buChar char="❖"/>
            </a:pPr>
            <a:r>
              <a:rPr lang="en"/>
              <a:t>Let students ask the question</a:t>
            </a:r>
            <a:endParaRPr/>
          </a:p>
          <a:p>
            <a:pPr marL="457200" lvl="0" indent="-336550" rtl="0">
              <a:spcBef>
                <a:spcPts val="0"/>
              </a:spcBef>
              <a:spcAft>
                <a:spcPts val="0"/>
              </a:spcAft>
              <a:buSzPts val="1700"/>
              <a:buChar char="❖"/>
            </a:pPr>
            <a:r>
              <a:rPr lang="en"/>
              <a:t>Add discourse into your math class</a:t>
            </a:r>
            <a:endParaRPr/>
          </a:p>
          <a:p>
            <a:pPr marL="457200" lvl="0" indent="-336550" rtl="0">
              <a:spcBef>
                <a:spcPts val="0"/>
              </a:spcBef>
              <a:spcAft>
                <a:spcPts val="0"/>
              </a:spcAft>
              <a:buSzPts val="1700"/>
              <a:buChar char="❖"/>
            </a:pPr>
            <a:r>
              <a:rPr lang="en"/>
              <a:t>Try </a:t>
            </a:r>
            <a:r>
              <a:rPr lang="en" u="sng">
                <a:solidFill>
                  <a:schemeClr val="hlink"/>
                </a:solidFill>
                <a:hlinkClick r:id="rId3"/>
              </a:rPr>
              <a:t>Problems of the Month</a:t>
            </a:r>
            <a:endParaRPr/>
          </a:p>
          <a:p>
            <a:pPr marL="457200" lvl="0" indent="-336550" rtl="0">
              <a:spcBef>
                <a:spcPts val="0"/>
              </a:spcBef>
              <a:spcAft>
                <a:spcPts val="0"/>
              </a:spcAft>
              <a:buSzPts val="1700"/>
              <a:buChar char="❖"/>
            </a:pPr>
            <a:r>
              <a:rPr lang="en"/>
              <a:t>Engage in productive struggle </a:t>
            </a:r>
            <a:endParaRPr/>
          </a:p>
          <a:p>
            <a:pPr marL="457200" lvl="0" indent="-336550" rtl="0">
              <a:spcBef>
                <a:spcPts val="0"/>
              </a:spcBef>
              <a:spcAft>
                <a:spcPts val="0"/>
              </a:spcAft>
              <a:buSzPts val="1700"/>
              <a:buChar char="❖"/>
            </a:pPr>
            <a:r>
              <a:rPr lang="en"/>
              <a:t>SBAC Interim Assessments (3-11)</a:t>
            </a:r>
            <a:endParaRPr/>
          </a:p>
          <a:p>
            <a:pPr marL="457200" lvl="0" indent="-336550" rtl="0">
              <a:spcBef>
                <a:spcPts val="0"/>
              </a:spcBef>
              <a:spcAft>
                <a:spcPts val="0"/>
              </a:spcAft>
              <a:buSzPts val="1700"/>
              <a:buChar char="❖"/>
            </a:pPr>
            <a:r>
              <a:rPr lang="en"/>
              <a:t>Model thinking process explicitly </a:t>
            </a:r>
            <a:endParaRPr/>
          </a:p>
          <a:p>
            <a:pPr marL="457200" lvl="0" indent="-336550">
              <a:spcBef>
                <a:spcPts val="0"/>
              </a:spcBef>
              <a:spcAft>
                <a:spcPts val="0"/>
              </a:spcAft>
              <a:buSzPts val="1700"/>
              <a:buChar char=" "/>
            </a:pPr>
            <a:endParaRPr/>
          </a:p>
        </p:txBody>
      </p:sp>
      <p:sp>
        <p:nvSpPr>
          <p:cNvPr id="372" name="Shape 372"/>
          <p:cNvSpPr/>
          <p:nvPr/>
        </p:nvSpPr>
        <p:spPr>
          <a:xfrm>
            <a:off x="6783551" y="1393575"/>
            <a:ext cx="2041362" cy="1886544"/>
          </a:xfrm>
          <a:prstGeom prst="irregularSeal1">
            <a:avLst/>
          </a:prstGeom>
          <a:solidFill>
            <a:srgbClr val="FFFF00"/>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en" sz="1200"/>
              <a:t>10% change to your practice every year*</a:t>
            </a:r>
            <a:endParaRPr sz="1200"/>
          </a:p>
        </p:txBody>
      </p:sp>
      <p:sp>
        <p:nvSpPr>
          <p:cNvPr id="373" name="Shape 373"/>
          <p:cNvSpPr txBox="1"/>
          <p:nvPr/>
        </p:nvSpPr>
        <p:spPr>
          <a:xfrm>
            <a:off x="3807550" y="4627600"/>
            <a:ext cx="3429000" cy="37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i="1"/>
              <a:t>*Never Say Anything a Kid Can Not Say </a:t>
            </a:r>
            <a:endParaRPr sz="1200" i="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829246" y="323337"/>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Leave you with: </a:t>
            </a:r>
            <a:endParaRPr/>
          </a:p>
        </p:txBody>
      </p:sp>
      <p:sp>
        <p:nvSpPr>
          <p:cNvPr id="379" name="Shape 379"/>
          <p:cNvSpPr txBox="1"/>
          <p:nvPr/>
        </p:nvSpPr>
        <p:spPr>
          <a:xfrm>
            <a:off x="829250" y="1197275"/>
            <a:ext cx="7190700" cy="2415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“For the system to work…its elements must be aligned. That is, if an assessment is to communicate and measure expected standards for student performance, it must be fully aligned with those standards. Similarly, if classroom teaching and learning activities are to help students attain the standards, they too must be aligned with the standards. Finally, </a:t>
            </a:r>
            <a:r>
              <a:rPr lang="en" sz="1800" b="1"/>
              <a:t>it is only when assessment is aligned with both standards and classroom instruction that assessment results can provide sound information</a:t>
            </a:r>
            <a:r>
              <a:rPr lang="en"/>
              <a:t> about both how well students are doing and how well schools and teachers within them are doing in helping students to attain the standards.” -Joan Herman and Noreen Webb, 2007</a:t>
            </a:r>
            <a:endParaRPr/>
          </a:p>
        </p:txBody>
      </p:sp>
      <p:sp>
        <p:nvSpPr>
          <p:cNvPr id="380" name="Shape 380"/>
          <p:cNvSpPr txBox="1">
            <a:spLocks noGrp="1"/>
          </p:cNvSpPr>
          <p:nvPr>
            <p:ph type="title"/>
          </p:nvPr>
        </p:nvSpPr>
        <p:spPr>
          <a:xfrm>
            <a:off x="779596" y="3679962"/>
            <a:ext cx="72900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Set a Goal...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u="sng">
                <a:solidFill>
                  <a:schemeClr val="hlink"/>
                </a:solidFill>
                <a:hlinkClick r:id="rId3"/>
              </a:rPr>
              <a:t>Link to handouts</a:t>
            </a:r>
            <a:endParaRPr/>
          </a:p>
        </p:txBody>
      </p:sp>
      <p:sp>
        <p:nvSpPr>
          <p:cNvPr id="386" name="Shape 386"/>
          <p:cNvSpPr txBox="1">
            <a:spLocks noGrp="1"/>
          </p:cNvSpPr>
          <p:nvPr>
            <p:ph type="body" idx="1"/>
          </p:nvPr>
        </p:nvSpPr>
        <p:spPr>
          <a:xfrm>
            <a:off x="958596" y="1714500"/>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True or False</a:t>
            </a:r>
            <a:endParaRPr/>
          </a:p>
        </p:txBody>
      </p:sp>
      <p:sp>
        <p:nvSpPr>
          <p:cNvPr id="175" name="Shape 175"/>
          <p:cNvSpPr txBox="1">
            <a:spLocks noGrp="1"/>
          </p:cNvSpPr>
          <p:nvPr>
            <p:ph type="body" idx="1"/>
          </p:nvPr>
        </p:nvSpPr>
        <p:spPr>
          <a:xfrm>
            <a:off x="843671" y="1208775"/>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a:t>1. Lots of homework is a sign of rigor</a:t>
            </a:r>
            <a:endParaRPr/>
          </a:p>
          <a:p>
            <a:pPr marL="0" lvl="0" indent="0">
              <a:spcBef>
                <a:spcPts val="900"/>
              </a:spcBef>
              <a:spcAft>
                <a:spcPts val="0"/>
              </a:spcAft>
              <a:buNone/>
            </a:pPr>
            <a:r>
              <a:rPr lang="en"/>
              <a:t>2. Rigor means doing more </a:t>
            </a:r>
            <a:endParaRPr/>
          </a:p>
          <a:p>
            <a:pPr marL="0" lvl="0" indent="0">
              <a:spcBef>
                <a:spcPts val="900"/>
              </a:spcBef>
              <a:spcAft>
                <a:spcPts val="0"/>
              </a:spcAft>
              <a:buNone/>
            </a:pPr>
            <a:r>
              <a:rPr lang="en"/>
              <a:t>3. Rigor is not for everyone </a:t>
            </a:r>
            <a:endParaRPr/>
          </a:p>
          <a:p>
            <a:pPr marL="0" lvl="0" indent="0">
              <a:spcBef>
                <a:spcPts val="900"/>
              </a:spcBef>
              <a:spcAft>
                <a:spcPts val="0"/>
              </a:spcAft>
              <a:buNone/>
            </a:pPr>
            <a:r>
              <a:rPr lang="en"/>
              <a:t>4. Providing support means lessening rigor </a:t>
            </a:r>
            <a:endParaRPr/>
          </a:p>
          <a:p>
            <a:pPr marL="0" lvl="0" indent="0">
              <a:spcBef>
                <a:spcPts val="900"/>
              </a:spcBef>
              <a:spcAft>
                <a:spcPts val="200"/>
              </a:spcAft>
              <a:buNone/>
            </a:pPr>
            <a:r>
              <a:rPr lang="en"/>
              <a:t>5. Resources do not equal rigor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True or False</a:t>
            </a:r>
            <a:endParaRPr/>
          </a:p>
        </p:txBody>
      </p:sp>
      <p:sp>
        <p:nvSpPr>
          <p:cNvPr id="181" name="Shape 181"/>
          <p:cNvSpPr txBox="1">
            <a:spLocks noGrp="1"/>
          </p:cNvSpPr>
          <p:nvPr>
            <p:ph type="body" idx="1"/>
          </p:nvPr>
        </p:nvSpPr>
        <p:spPr>
          <a:xfrm>
            <a:off x="843671" y="1208775"/>
            <a:ext cx="7290000" cy="3017400"/>
          </a:xfrm>
          <a:prstGeom prst="rect">
            <a:avLst/>
          </a:prstGeom>
        </p:spPr>
        <p:txBody>
          <a:bodyPr spcFirstLastPara="1" wrap="square" lIns="68575" tIns="68575" rIns="68575" bIns="68575" anchor="t" anchorCtr="0">
            <a:noAutofit/>
          </a:bodyPr>
          <a:lstStyle/>
          <a:p>
            <a:pPr marL="0" lvl="0" indent="0" rtl="0">
              <a:spcBef>
                <a:spcPts val="900"/>
              </a:spcBef>
              <a:spcAft>
                <a:spcPts val="0"/>
              </a:spcAft>
              <a:buNone/>
            </a:pPr>
            <a:r>
              <a:rPr lang="en"/>
              <a:t>1. Lots of homework is a sign of rigor </a:t>
            </a:r>
            <a:r>
              <a:rPr lang="en">
                <a:solidFill>
                  <a:srgbClr val="FF0000"/>
                </a:solidFill>
              </a:rPr>
              <a:t>FALSE</a:t>
            </a:r>
            <a:endParaRPr>
              <a:solidFill>
                <a:srgbClr val="FF0000"/>
              </a:solidFill>
            </a:endParaRPr>
          </a:p>
          <a:p>
            <a:pPr marL="0" lvl="0" indent="0" rtl="0">
              <a:spcBef>
                <a:spcPts val="900"/>
              </a:spcBef>
              <a:spcAft>
                <a:spcPts val="0"/>
              </a:spcAft>
              <a:buNone/>
            </a:pPr>
            <a:r>
              <a:rPr lang="en"/>
              <a:t>2. Rigor means doing more </a:t>
            </a:r>
            <a:r>
              <a:rPr lang="en">
                <a:solidFill>
                  <a:srgbClr val="FF0000"/>
                </a:solidFill>
              </a:rPr>
              <a:t>FALSE</a:t>
            </a:r>
            <a:endParaRPr>
              <a:solidFill>
                <a:srgbClr val="FF0000"/>
              </a:solidFill>
            </a:endParaRPr>
          </a:p>
          <a:p>
            <a:pPr marL="0" lvl="0" indent="0" rtl="0">
              <a:spcBef>
                <a:spcPts val="900"/>
              </a:spcBef>
              <a:spcAft>
                <a:spcPts val="0"/>
              </a:spcAft>
              <a:buNone/>
            </a:pPr>
            <a:r>
              <a:rPr lang="en"/>
              <a:t>3. Rigor is not for everyone </a:t>
            </a:r>
            <a:r>
              <a:rPr lang="en">
                <a:solidFill>
                  <a:srgbClr val="FF0000"/>
                </a:solidFill>
              </a:rPr>
              <a:t>FALSE</a:t>
            </a:r>
            <a:endParaRPr>
              <a:solidFill>
                <a:srgbClr val="FF0000"/>
              </a:solidFill>
            </a:endParaRPr>
          </a:p>
          <a:p>
            <a:pPr marL="0" lvl="0" indent="0" rtl="0">
              <a:spcBef>
                <a:spcPts val="900"/>
              </a:spcBef>
              <a:spcAft>
                <a:spcPts val="0"/>
              </a:spcAft>
              <a:buNone/>
            </a:pPr>
            <a:r>
              <a:rPr lang="en"/>
              <a:t>4. Providing support means lessening rigor </a:t>
            </a:r>
            <a:r>
              <a:rPr lang="en">
                <a:solidFill>
                  <a:srgbClr val="FF0000"/>
                </a:solidFill>
              </a:rPr>
              <a:t>FALSE</a:t>
            </a:r>
            <a:endParaRPr>
              <a:solidFill>
                <a:srgbClr val="FF0000"/>
              </a:solidFill>
            </a:endParaRPr>
          </a:p>
          <a:p>
            <a:pPr marL="0" lvl="0" indent="0" rtl="0">
              <a:spcBef>
                <a:spcPts val="900"/>
              </a:spcBef>
              <a:spcAft>
                <a:spcPts val="200"/>
              </a:spcAft>
              <a:buNone/>
            </a:pPr>
            <a:r>
              <a:rPr lang="en"/>
              <a:t>5. Resources do not equal rigor </a:t>
            </a:r>
            <a:r>
              <a:rPr lang="en">
                <a:solidFill>
                  <a:srgbClr val="FF0000"/>
                </a:solidFill>
              </a:rPr>
              <a:t>TRUE</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958596" y="618712"/>
            <a:ext cx="7290000" cy="1124700"/>
          </a:xfrm>
          <a:prstGeom prst="rect">
            <a:avLst/>
          </a:prstGeom>
        </p:spPr>
        <p:txBody>
          <a:bodyPr spcFirstLastPara="1" wrap="square" lIns="68575" tIns="68575" rIns="68575" bIns="68575" anchor="ctr" anchorCtr="0">
            <a:noAutofit/>
          </a:bodyPr>
          <a:lstStyle/>
          <a:p>
            <a:pPr marL="0" lvl="0" indent="0" rtl="0">
              <a:lnSpc>
                <a:spcPct val="115000"/>
              </a:lnSpc>
              <a:spcBef>
                <a:spcPts val="2400"/>
              </a:spcBef>
              <a:spcAft>
                <a:spcPts val="0"/>
              </a:spcAft>
              <a:buNone/>
            </a:pPr>
            <a:r>
              <a:rPr lang="en" b="1">
                <a:solidFill>
                  <a:srgbClr val="000000"/>
                </a:solidFill>
              </a:rPr>
              <a:t>The Five Sources of Cognitive Complexity</a:t>
            </a:r>
            <a:endParaRPr b="1">
              <a:solidFill>
                <a:srgbClr val="000000"/>
              </a:solidFill>
            </a:endParaRPr>
          </a:p>
          <a:p>
            <a:pPr marL="0" lvl="0" indent="0">
              <a:spcBef>
                <a:spcPts val="600"/>
              </a:spcBef>
              <a:spcAft>
                <a:spcPts val="0"/>
              </a:spcAft>
              <a:buNone/>
            </a:pPr>
            <a:endParaRPr/>
          </a:p>
        </p:txBody>
      </p:sp>
      <p:sp>
        <p:nvSpPr>
          <p:cNvPr id="187" name="Shape 187"/>
          <p:cNvSpPr txBox="1">
            <a:spLocks noGrp="1"/>
          </p:cNvSpPr>
          <p:nvPr>
            <p:ph type="body" idx="1"/>
          </p:nvPr>
        </p:nvSpPr>
        <p:spPr>
          <a:xfrm>
            <a:off x="958596" y="1714500"/>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a:solidFill>
                  <a:srgbClr val="000000"/>
                </a:solidFill>
              </a:rPr>
              <a:t>1.     Mathematical Content</a:t>
            </a:r>
            <a:endParaRPr>
              <a:solidFill>
                <a:srgbClr val="000000"/>
              </a:solidFill>
            </a:endParaRPr>
          </a:p>
          <a:p>
            <a:pPr marL="0" lvl="0" indent="0">
              <a:spcBef>
                <a:spcPts val="900"/>
              </a:spcBef>
              <a:spcAft>
                <a:spcPts val="0"/>
              </a:spcAft>
              <a:buNone/>
            </a:pPr>
            <a:r>
              <a:rPr lang="en">
                <a:solidFill>
                  <a:srgbClr val="000000"/>
                </a:solidFill>
              </a:rPr>
              <a:t>2.     Mathematical Practices</a:t>
            </a:r>
            <a:endParaRPr>
              <a:solidFill>
                <a:srgbClr val="000000"/>
              </a:solidFill>
            </a:endParaRPr>
          </a:p>
          <a:p>
            <a:pPr marL="0" lvl="0" indent="0">
              <a:spcBef>
                <a:spcPts val="900"/>
              </a:spcBef>
              <a:spcAft>
                <a:spcPts val="0"/>
              </a:spcAft>
              <a:buNone/>
            </a:pPr>
            <a:r>
              <a:rPr lang="en">
                <a:solidFill>
                  <a:srgbClr val="000000"/>
                </a:solidFill>
              </a:rPr>
              <a:t>3.     Stimulus Material</a:t>
            </a:r>
            <a:endParaRPr>
              <a:solidFill>
                <a:srgbClr val="000000"/>
              </a:solidFill>
            </a:endParaRPr>
          </a:p>
          <a:p>
            <a:pPr marL="0" lvl="0" indent="0">
              <a:spcBef>
                <a:spcPts val="900"/>
              </a:spcBef>
              <a:spcAft>
                <a:spcPts val="0"/>
              </a:spcAft>
              <a:buNone/>
            </a:pPr>
            <a:r>
              <a:rPr lang="en">
                <a:solidFill>
                  <a:srgbClr val="000000"/>
                </a:solidFill>
              </a:rPr>
              <a:t>4.     Response Mode</a:t>
            </a:r>
            <a:endParaRPr>
              <a:solidFill>
                <a:srgbClr val="000000"/>
              </a:solidFill>
            </a:endParaRPr>
          </a:p>
          <a:p>
            <a:pPr marL="0" lvl="0" indent="0">
              <a:spcBef>
                <a:spcPts val="900"/>
              </a:spcBef>
              <a:spcAft>
                <a:spcPts val="0"/>
              </a:spcAft>
              <a:buNone/>
            </a:pPr>
            <a:r>
              <a:rPr lang="en">
                <a:solidFill>
                  <a:srgbClr val="000000"/>
                </a:solidFill>
              </a:rPr>
              <a:t>5.     Processing Demand</a:t>
            </a:r>
            <a:endParaRPr>
              <a:solidFill>
                <a:srgbClr val="000000"/>
              </a:solidFill>
            </a:endParaRPr>
          </a:p>
          <a:p>
            <a:pPr marL="0" lvl="0" indent="0">
              <a:spcBef>
                <a:spcPts val="900"/>
              </a:spcBef>
              <a:spcAft>
                <a:spcPts val="0"/>
              </a:spcAft>
              <a:buNone/>
            </a:pPr>
            <a:endParaRPr sz="1100">
              <a:solidFill>
                <a:srgbClr val="000000"/>
              </a:solidFill>
            </a:endParaRPr>
          </a:p>
          <a:p>
            <a:pPr marL="0" lvl="0" indent="0">
              <a:spcBef>
                <a:spcPts val="900"/>
              </a:spcBef>
              <a:spcAft>
                <a:spcPts val="0"/>
              </a:spcAft>
              <a:buNone/>
            </a:pPr>
            <a:endParaRPr sz="1400">
              <a:solidFill>
                <a:srgbClr val="000000"/>
              </a:solidFill>
            </a:endParaRPr>
          </a:p>
          <a:p>
            <a:pPr marL="0" lvl="0" indent="0" rtl="0">
              <a:lnSpc>
                <a:spcPct val="115000"/>
              </a:lnSpc>
              <a:spcBef>
                <a:spcPts val="200"/>
              </a:spcBef>
              <a:spcAft>
                <a:spcPts val="0"/>
              </a:spcAft>
              <a:buNone/>
            </a:pPr>
            <a:r>
              <a:rPr lang="en" sz="1200" b="1">
                <a:solidFill>
                  <a:srgbClr val="333333"/>
                </a:solidFill>
              </a:rPr>
              <a:t>Learner-Centered Design: A Cognitive View of Managing Complexity in Product, information and environmental design. .</a:t>
            </a:r>
            <a:endParaRPr sz="1200" b="1">
              <a:solidFill>
                <a:srgbClr val="333333"/>
              </a:solidFill>
            </a:endParaRPr>
          </a:p>
          <a:p>
            <a:pPr marL="0" lvl="0" indent="0">
              <a:spcBef>
                <a:spcPts val="900"/>
              </a:spcBef>
              <a:spcAft>
                <a:spcPts val="0"/>
              </a:spcAft>
              <a:buNone/>
            </a:pPr>
            <a:r>
              <a:rPr lang="en" sz="1200">
                <a:solidFill>
                  <a:srgbClr val="333333"/>
                </a:solidFill>
                <a:highlight>
                  <a:srgbClr val="FFFFFF"/>
                </a:highlight>
              </a:rPr>
              <a:t>By Wayne Reeves</a:t>
            </a:r>
            <a:endParaRPr sz="1200">
              <a:solidFill>
                <a:srgbClr val="000000"/>
              </a:solidFill>
            </a:endParaRPr>
          </a:p>
          <a:p>
            <a:pPr marL="0" lvl="0" indent="0">
              <a:spcBef>
                <a:spcPts val="900"/>
              </a:spcBef>
              <a:spcAft>
                <a:spcPts val="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Bloom’s Taxonomy </a:t>
            </a:r>
            <a:endParaRPr/>
          </a:p>
        </p:txBody>
      </p:sp>
      <p:sp>
        <p:nvSpPr>
          <p:cNvPr id="193" name="Shape 193"/>
          <p:cNvSpPr txBox="1">
            <a:spLocks noGrp="1"/>
          </p:cNvSpPr>
          <p:nvPr>
            <p:ph type="body" idx="1"/>
          </p:nvPr>
        </p:nvSpPr>
        <p:spPr>
          <a:xfrm>
            <a:off x="958596" y="1714500"/>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200"/>
              </a:spcAft>
              <a:buNone/>
            </a:pPr>
            <a:endParaRPr/>
          </a:p>
        </p:txBody>
      </p:sp>
      <p:pic>
        <p:nvPicPr>
          <p:cNvPr id="194" name="Shape 194"/>
          <p:cNvPicPr preferRelativeResize="0"/>
          <p:nvPr/>
        </p:nvPicPr>
        <p:blipFill>
          <a:blip r:embed="rId3">
            <a:alphaModFix/>
          </a:blip>
          <a:stretch>
            <a:fillRect/>
          </a:stretch>
        </p:blipFill>
        <p:spPr>
          <a:xfrm>
            <a:off x="1415410" y="1294602"/>
            <a:ext cx="6313175" cy="326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Same Verb- Three different Levels of Knowledge</a:t>
            </a:r>
            <a:endParaRPr/>
          </a:p>
        </p:txBody>
      </p:sp>
      <p:sp>
        <p:nvSpPr>
          <p:cNvPr id="200" name="Shape 200"/>
          <p:cNvSpPr txBox="1">
            <a:spLocks noGrp="1"/>
          </p:cNvSpPr>
          <p:nvPr>
            <p:ph type="body" idx="1"/>
          </p:nvPr>
        </p:nvSpPr>
        <p:spPr>
          <a:xfrm>
            <a:off x="958596" y="1714500"/>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u="sng"/>
              <a:t>Describe</a:t>
            </a:r>
            <a:r>
              <a:rPr lang="en" sz="2400"/>
              <a:t> 3 characteristics of a triangle. </a:t>
            </a:r>
            <a:endParaRPr sz="2400"/>
          </a:p>
          <a:p>
            <a:pPr marL="0" lvl="0" indent="0">
              <a:spcBef>
                <a:spcPts val="900"/>
              </a:spcBef>
              <a:spcAft>
                <a:spcPts val="0"/>
              </a:spcAft>
              <a:buNone/>
            </a:pPr>
            <a:r>
              <a:rPr lang="en" sz="2400" u="sng"/>
              <a:t>Describe </a:t>
            </a:r>
            <a:r>
              <a:rPr lang="en" sz="2400"/>
              <a:t>the difference between triangles and squares. </a:t>
            </a:r>
            <a:endParaRPr sz="2400"/>
          </a:p>
          <a:p>
            <a:pPr marL="0" lvl="0" indent="0">
              <a:spcBef>
                <a:spcPts val="900"/>
              </a:spcBef>
              <a:spcAft>
                <a:spcPts val="200"/>
              </a:spcAft>
              <a:buNone/>
            </a:pPr>
            <a:r>
              <a:rPr lang="en" sz="2400" u="sng"/>
              <a:t>Describe </a:t>
            </a:r>
            <a:r>
              <a:rPr lang="en" sz="2400"/>
              <a:t>a model where you may use triangles to determine the surface area.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958596" y="438912"/>
            <a:ext cx="7290000" cy="11247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Webb’s Depth of Knowledge (DOK)</a:t>
            </a:r>
            <a:endParaRPr/>
          </a:p>
        </p:txBody>
      </p:sp>
      <p:sp>
        <p:nvSpPr>
          <p:cNvPr id="206" name="Shape 206"/>
          <p:cNvSpPr txBox="1">
            <a:spLocks noGrp="1"/>
          </p:cNvSpPr>
          <p:nvPr>
            <p:ph type="body" idx="1"/>
          </p:nvPr>
        </p:nvSpPr>
        <p:spPr>
          <a:xfrm>
            <a:off x="958596" y="1714500"/>
            <a:ext cx="7290000" cy="3017400"/>
          </a:xfrm>
          <a:prstGeom prst="rect">
            <a:avLst/>
          </a:prstGeom>
        </p:spPr>
        <p:txBody>
          <a:bodyPr spcFirstLastPara="1" wrap="square" lIns="68575" tIns="68575" rIns="68575" bIns="68575" anchor="t" anchorCtr="0">
            <a:noAutofit/>
          </a:bodyPr>
          <a:lstStyle/>
          <a:p>
            <a:pPr marL="0" lvl="0" indent="0">
              <a:spcBef>
                <a:spcPts val="900"/>
              </a:spcBef>
              <a:spcAft>
                <a:spcPts val="200"/>
              </a:spcAft>
              <a:buNone/>
            </a:pPr>
            <a:endParaRPr/>
          </a:p>
        </p:txBody>
      </p:sp>
      <p:pic>
        <p:nvPicPr>
          <p:cNvPr id="207" name="Shape 207"/>
          <p:cNvPicPr preferRelativeResize="0"/>
          <p:nvPr/>
        </p:nvPicPr>
        <p:blipFill rotWithShape="1">
          <a:blip r:embed="rId3">
            <a:alphaModFix/>
          </a:blip>
          <a:srcRect l="-15428" t="-18694" r="-5388"/>
          <a:stretch/>
        </p:blipFill>
        <p:spPr>
          <a:xfrm>
            <a:off x="1433625" y="774300"/>
            <a:ext cx="6009300" cy="4080000"/>
          </a:xfrm>
          <a:prstGeom prst="triangle">
            <a:avLst>
              <a:gd name="adj" fmla="val 50000"/>
            </a:avLst>
          </a:prstGeom>
          <a:noFill/>
          <a:ln>
            <a:noFill/>
          </a:ln>
        </p:spPr>
      </p:pic>
    </p:spTree>
  </p:cSld>
  <p:clrMapOvr>
    <a:masterClrMapping/>
  </p:clrMapOvr>
</p:sld>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1357</Words>
  <Application>Microsoft Office PowerPoint</Application>
  <PresentationFormat>On-screen Show (16:9)</PresentationFormat>
  <Paragraphs>189</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Courier New</vt:lpstr>
      <vt:lpstr>Noto Sans Symbols</vt:lpstr>
      <vt:lpstr>Questrial</vt:lpstr>
      <vt:lpstr>Times New Roman</vt:lpstr>
      <vt:lpstr>Integral</vt:lpstr>
      <vt:lpstr>Upping the Rigor of your Math Assessments </vt:lpstr>
      <vt:lpstr>Session Objectives</vt:lpstr>
      <vt:lpstr>PowerPoint Presentation</vt:lpstr>
      <vt:lpstr>True or False</vt:lpstr>
      <vt:lpstr>True or False</vt:lpstr>
      <vt:lpstr>The Five Sources of Cognitive Complexity </vt:lpstr>
      <vt:lpstr>Bloom’s Taxonomy </vt:lpstr>
      <vt:lpstr>Same Verb- Three different Levels of Knowledge</vt:lpstr>
      <vt:lpstr>Webb’s Depth of Knowledge (DOK)</vt:lpstr>
      <vt:lpstr>DOK Sort</vt:lpstr>
      <vt:lpstr>DOK Level 1</vt:lpstr>
      <vt:lpstr>DOK Level 2</vt:lpstr>
      <vt:lpstr>DOK Level 3</vt:lpstr>
      <vt:lpstr>DOK Level 1</vt:lpstr>
      <vt:lpstr>DOK Level 2</vt:lpstr>
      <vt:lpstr>DOK Level 3</vt:lpstr>
      <vt:lpstr>DOK Level 4</vt:lpstr>
      <vt:lpstr>Claims</vt:lpstr>
      <vt:lpstr>Item Type</vt:lpstr>
      <vt:lpstr>Assessment Audit</vt:lpstr>
      <vt:lpstr>Assessment Reflection</vt:lpstr>
      <vt:lpstr>Upping the Rigor:Change DOK level</vt:lpstr>
      <vt:lpstr>Upping the Rigor:Change DOK level</vt:lpstr>
      <vt:lpstr>Upping the Rigor:Change Item Type </vt:lpstr>
      <vt:lpstr>Upping the Rigor:Change the Claim  </vt:lpstr>
      <vt:lpstr>Practice: Choose one item *DOK *Item Type *Claim</vt:lpstr>
      <vt:lpstr>Examples of increased DOK </vt:lpstr>
      <vt:lpstr>Resources to Upping the Rigor </vt:lpstr>
      <vt:lpstr>Standards </vt:lpstr>
      <vt:lpstr>Now you have a rigorous assessment…. </vt:lpstr>
      <vt:lpstr>Change your practice… easier said than done</vt:lpstr>
      <vt:lpstr>Leave you with: </vt:lpstr>
      <vt:lpstr>Link to handouts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Upping the Rigor of your Math Assessments </dc:title>
  <dc:creator>Mauro, Kevin</dc:creator>
  <cp:lastModifiedBy>Mauro, Kevin</cp:lastModifiedBy>
  <cp:revision>1</cp:revision>
  <dcterms:modified xsi:type="dcterms:W3CDTF">2018-08-15T12:43:27Z</dcterms:modified>
</cp:coreProperties>
</file>