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3" r:id="rId3"/>
    <p:sldId id="274" r:id="rId4"/>
    <p:sldId id="272" r:id="rId5"/>
    <p:sldId id="256" r:id="rId6"/>
    <p:sldId id="257" r:id="rId7"/>
    <p:sldId id="258" r:id="rId8"/>
    <p:sldId id="260" r:id="rId9"/>
    <p:sldId id="261" r:id="rId10"/>
    <p:sldId id="264" r:id="rId11"/>
    <p:sldId id="270" r:id="rId12"/>
    <p:sldId id="265" r:id="rId13"/>
    <p:sldId id="266" r:id="rId14"/>
    <p:sldId id="26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301215-2D78-46DF-BD5F-8394B33BCE7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7F646FB-1C44-44EB-8157-2AAC1A51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Tlw7fNcO-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this polygon and find the </a:t>
            </a:r>
            <a:r>
              <a:rPr lang="en-US" dirty="0" smtClean="0"/>
              <a:t>total interior </a:t>
            </a:r>
            <a:r>
              <a:rPr lang="en-US" dirty="0" smtClean="0"/>
              <a:t>angle measure: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this one,</a:t>
            </a:r>
          </a:p>
          <a:p>
            <a:pPr marL="0" indent="0">
              <a:buNone/>
            </a:pPr>
            <a:r>
              <a:rPr lang="en-US" dirty="0" smtClean="0"/>
              <a:t>Find the measure of ONE interior angle.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18" y="2362200"/>
            <a:ext cx="6067530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766" y="4279760"/>
            <a:ext cx="236046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the Next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)   24, -12, 6, -3,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2095500"/>
            <a:ext cx="8153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3/2, -3/4  [ Alternatively:  1.5, -0.75 ]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Divide the previous # by -2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the Next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)   1, 4, 9, 16, 25,…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***9)   1, 1, 2, 3, 5, 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343400"/>
            <a:ext cx="8153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8, 13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Add the 2 #s before the next number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095500"/>
            <a:ext cx="8153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36, 49      Square the position number.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6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Fibonacci Sequence is the series of numbers:</a:t>
            </a:r>
          </a:p>
          <a:p>
            <a:r>
              <a:rPr lang="en-US" dirty="0" smtClean="0"/>
              <a:t>0, 1, 1, 2, 3, 5, 8, 13, 21, 34, ...</a:t>
            </a:r>
          </a:p>
          <a:p>
            <a:r>
              <a:rPr lang="en-US" dirty="0" smtClean="0"/>
              <a:t>The next number is found by adding up the two numbers before it.</a:t>
            </a:r>
          </a:p>
          <a:p>
            <a:endParaRPr lang="en-US" dirty="0"/>
          </a:p>
          <a:p>
            <a:r>
              <a:rPr lang="en-US" dirty="0" smtClean="0"/>
              <a:t>*Let’s watch a video on the Fibonacci Sequence</a:t>
            </a:r>
          </a:p>
          <a:p>
            <a:r>
              <a:rPr lang="en-US" dirty="0" smtClean="0"/>
              <a:t>(History of Mathematics #12)  </a:t>
            </a:r>
            <a:r>
              <a:rPr lang="en-US" dirty="0" smtClean="0">
                <a:solidFill>
                  <a:srgbClr val="FF0000"/>
                </a:solidFill>
              </a:rPr>
              <a:t>Stop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2:15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 WILL HAVE A QUIZ TOMORROW ON </a:t>
            </a:r>
            <a:r>
              <a:rPr lang="en-US" sz="4000" smtClean="0"/>
              <a:t>SECTIONS 3.4-3.6</a:t>
            </a:r>
            <a:r>
              <a:rPr lang="en-US" sz="4000" dirty="0" smtClean="0"/>
              <a:t>!!!!!!!!!!!!!!!!!!!!!!!!!!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rest of class work on :</a:t>
            </a:r>
          </a:p>
          <a:p>
            <a:r>
              <a:rPr lang="en-US" dirty="0" smtClean="0"/>
              <a:t>Page </a:t>
            </a:r>
            <a:r>
              <a:rPr lang="en-US" smtClean="0"/>
              <a:t>107 Written </a:t>
            </a:r>
            <a:r>
              <a:rPr lang="en-US" dirty="0" smtClean="0"/>
              <a:t>Exercises #1-6</a:t>
            </a:r>
          </a:p>
          <a:p>
            <a:r>
              <a:rPr lang="en-US" dirty="0" smtClean="0"/>
              <a:t>Study Guide for 3.3-3.6 Quiz</a:t>
            </a:r>
          </a:p>
          <a:p>
            <a:endParaRPr lang="en-US" dirty="0"/>
          </a:p>
          <a:p>
            <a:r>
              <a:rPr lang="en-US" dirty="0" smtClean="0"/>
              <a:t>Both due tomorrow!!!!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Bells Are Ringing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 smtClean="0"/>
              <a:t>What are the next two terms in these sequences?</a:t>
            </a:r>
          </a:p>
          <a:p>
            <a:endParaRPr lang="en-US" dirty="0"/>
          </a:p>
          <a:p>
            <a:r>
              <a:rPr lang="en-US" dirty="0" smtClean="0"/>
              <a:t>A.  2, 4, 12, 48,…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Your choice:  3, 2, 2.66, 1.5, 1.4, 1.33, 1.285714…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OR     3, 2, 5/3, 3/2, 7/5, 4/3, 9/7 …</a:t>
            </a:r>
          </a:p>
          <a:p>
            <a:endParaRPr lang="en-US" dirty="0" smtClean="0"/>
          </a:p>
          <a:p>
            <a:r>
              <a:rPr lang="en-US" dirty="0" smtClean="0"/>
              <a:t>    OR     3, 2, 5/3, 6/4, 7/5, 8/6, 9/7…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895600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Second term is 2 times the first.  Third term is 3 times the second, etc.  </a:t>
            </a:r>
            <a:r>
              <a:rPr lang="en-US" sz="2400" dirty="0" smtClean="0">
                <a:solidFill>
                  <a:srgbClr val="FF0000"/>
                </a:solidFill>
              </a:rPr>
              <a:t>2, 4, 12, 48, 240, 1440             2n!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5867400"/>
                <a:ext cx="7086600" cy="118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gives</m:t>
                      </m:r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b="0" dirty="0" smtClean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867400"/>
                <a:ext cx="7086600" cy="11875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5052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722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246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770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94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86400" y="3733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2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4807131" y="1302884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807131" y="1760084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807131" y="2445884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64331" y="2903084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873931" y="2445884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1131" y="1760084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73931" y="1302884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64331" y="1302884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324600" y="12954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324600" y="17526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324600" y="24384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781800" y="28956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391400" y="24384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48600" y="17526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91400" y="12954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81800" y="12954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807131" y="2903084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807131" y="3360284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807131" y="4046084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264331" y="4503284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873931" y="4046084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31131" y="3360284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873931" y="2903084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64331" y="2903084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324600" y="28956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24600" y="33528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6324600" y="40386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781800" y="44958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391400" y="40386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48600" y="33528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391400" y="28956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781800" y="28956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96389" y="10668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96389" y="15240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96389" y="22098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953589" y="26670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1563189" y="22098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20389" y="15240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563189" y="10668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53589" y="10668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013858" y="1059316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013858" y="1516516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2013858" y="2202316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471058" y="2659516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080658" y="2202316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37858" y="1516516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080658" y="1059316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471058" y="1059316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96389" y="26670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96389" y="31242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496389" y="38100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953589" y="42672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1563189" y="3810000"/>
            <a:ext cx="457200" cy="47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020389" y="3124200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563189" y="2667000"/>
            <a:ext cx="4572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53589" y="26670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013858" y="3116716"/>
            <a:ext cx="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471058" y="2659516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6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81000" y="190500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2895600" y="182880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7918822">
            <a:off x="3296749" y="162591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3706128">
            <a:off x="2500897" y="162676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5747252" y="189629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17918822">
            <a:off x="6148401" y="169340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3706128">
            <a:off x="5352549" y="169425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4152703">
            <a:off x="6118804" y="1235511"/>
            <a:ext cx="914400" cy="762000"/>
          </a:xfrm>
          <a:prstGeom prst="triangle">
            <a:avLst>
              <a:gd name="adj" fmla="val 52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2165851" y="4899879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7918822">
            <a:off x="2567000" y="4696989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3706128">
            <a:off x="1771148" y="4697839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14152703">
            <a:off x="2537403" y="4239100"/>
            <a:ext cx="914400" cy="762000"/>
          </a:xfrm>
          <a:prstGeom prst="triangle">
            <a:avLst>
              <a:gd name="adj" fmla="val 52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4499469">
            <a:off x="1568035" y="4239098"/>
            <a:ext cx="914400" cy="762000"/>
          </a:xfrm>
          <a:prstGeom prst="triangle">
            <a:avLst>
              <a:gd name="adj" fmla="val 52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4972841" y="4829707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8168314">
            <a:off x="5315099" y="4644862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3601352">
            <a:off x="4614029" y="4644861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4416858">
            <a:off x="5346956" y="4241614"/>
            <a:ext cx="914400" cy="762000"/>
          </a:xfrm>
          <a:prstGeom prst="triangle">
            <a:avLst>
              <a:gd name="adj" fmla="val 52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4306533">
            <a:off x="4402677" y="4230153"/>
            <a:ext cx="914400" cy="762000"/>
          </a:xfrm>
          <a:prstGeom prst="triangle">
            <a:avLst>
              <a:gd name="adj" fmla="val 52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flipV="1">
            <a:off x="4980026" y="4030585"/>
            <a:ext cx="914400" cy="7761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6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etrahedr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3170767" cy="300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Hexahedr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6409"/>
            <a:ext cx="2682240" cy="298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ctahedron.sv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2765043" cy="273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odecahedron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9" y="3352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cosahedron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3266"/>
            <a:ext cx="2895600" cy="278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51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3.6 Inductive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LEQ:What</a:t>
            </a:r>
            <a:r>
              <a:rPr lang="en-US" dirty="0" smtClean="0"/>
              <a:t> is inductive reasoning and how does it help us predict a pattern in a sequence?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Your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106</a:t>
            </a:r>
          </a:p>
          <a:p>
            <a:r>
              <a:rPr lang="en-US" dirty="0" smtClean="0"/>
              <a:t>Read up to and including the purple box on inductive reasoning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inductive reasoning used in mathematics?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Often in mathematics, you can reason inductively by observing a pattern.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 the Next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 1, 3, 9, 27,…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   8, 13, 23, 38, 58,…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3)    5, 6, 8, 11, 15,…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733800"/>
            <a:ext cx="8763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83,113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(Add the next multiple of 5 to the previous #)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860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81, 243 (Multiply the previous number by 3)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562600"/>
            <a:ext cx="8763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20, 26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(Add the next consecutive integer to the previous #)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 the Next Two Numbers or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   A, F, K, . .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5)    5, 10, 20, 25, 35, 40, 50, . . 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6)    0, 9, 17, 24, . . 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790700"/>
            <a:ext cx="6248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P, U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Add 5 letters to previous letter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0143" y="3390900"/>
            <a:ext cx="6629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55, 65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Alternating Addition of 5 and 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33950"/>
            <a:ext cx="8153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30, 35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Add next lower consecutive integer to the previous number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419</TotalTime>
  <Words>579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Bell Ringer</vt:lpstr>
      <vt:lpstr>PowerPoint Presentation</vt:lpstr>
      <vt:lpstr>PowerPoint Presentation</vt:lpstr>
      <vt:lpstr>PowerPoint Presentation</vt:lpstr>
      <vt:lpstr>Section 3.6 Inductive Reasoning</vt:lpstr>
      <vt:lpstr>Open Your Books</vt:lpstr>
      <vt:lpstr>How is inductive reasoning used in mathematics?</vt:lpstr>
      <vt:lpstr>Predict the Next Two Numbers</vt:lpstr>
      <vt:lpstr>Predict the Next Two Numbers or Letters</vt:lpstr>
      <vt:lpstr>Predict the Next Two Numbers</vt:lpstr>
      <vt:lpstr>Predict the Next Two Numbers</vt:lpstr>
      <vt:lpstr>Fibonacci Sequence</vt:lpstr>
      <vt:lpstr>Quiz Tomorrow</vt:lpstr>
      <vt:lpstr>Classroom Exercises</vt:lpstr>
      <vt:lpstr>The Bells Are Ringing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38</cp:revision>
  <dcterms:created xsi:type="dcterms:W3CDTF">2013-10-13T14:36:29Z</dcterms:created>
  <dcterms:modified xsi:type="dcterms:W3CDTF">2016-11-03T16:25:30Z</dcterms:modified>
</cp:coreProperties>
</file>