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437E62D-091C-4EFC-9F73-87C76C0C5D4D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1027" name="Picture 3" descr="C:\Users\jsolt\AppData\Local\Microsoft\Windows\Temporary Internet Files\Content.IE5\5CM8VY5X\nou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38766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4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nouns in each sentence.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4955"/>
            <a:ext cx="7125112" cy="405143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Happytown</a:t>
            </a:r>
            <a:r>
              <a:rPr lang="en-US" sz="2000" dirty="0" smtClean="0"/>
              <a:t> had no happiness in it last night.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Our school lost the important competition.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The people </a:t>
            </a:r>
            <a:r>
              <a:rPr lang="en-US" sz="2000" dirty="0" smtClean="0"/>
              <a:t>expected a huge win.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Taylor Bowman</a:t>
            </a:r>
            <a:r>
              <a:rPr lang="en-US" dirty="0" smtClean="0"/>
              <a:t> scored many points.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other school showed greater talent.</a:t>
            </a:r>
            <a:endParaRPr lang="en-US" dirty="0"/>
          </a:p>
        </p:txBody>
      </p:sp>
      <p:pic>
        <p:nvPicPr>
          <p:cNvPr id="4" name="Picture 3" descr="C:\Users\jsolt\AppData\Local\Microsoft\Windows\Temporary Internet Files\Content.IE5\DLZRQF04\basketball-face-cartoon-ball-vector-imag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79">
            <a:off x="6465777" y="4186990"/>
            <a:ext cx="2037462" cy="20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 out the common nouns and fix the proper nouns.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The country of </a:t>
            </a:r>
            <a:r>
              <a:rPr lang="en-US" dirty="0" err="1" smtClean="0"/>
              <a:t>italy</a:t>
            </a:r>
            <a:r>
              <a:rPr lang="en-US" dirty="0" smtClean="0"/>
              <a:t> is a beautiful place.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This place lies between the </a:t>
            </a:r>
            <a:r>
              <a:rPr lang="en-US" dirty="0" err="1" smtClean="0"/>
              <a:t>mediterranean</a:t>
            </a:r>
            <a:r>
              <a:rPr lang="en-US" dirty="0" smtClean="0"/>
              <a:t> sea and the </a:t>
            </a:r>
            <a:r>
              <a:rPr lang="en-US" dirty="0" err="1" smtClean="0"/>
              <a:t>adriatic</a:t>
            </a:r>
            <a:r>
              <a:rPr lang="en-US" dirty="0" smtClean="0"/>
              <a:t> sea.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capital is </a:t>
            </a:r>
            <a:r>
              <a:rPr lang="en-US" dirty="0" err="1" smtClean="0"/>
              <a:t>rome</a:t>
            </a:r>
            <a:r>
              <a:rPr lang="en-US" dirty="0" smtClean="0"/>
              <a:t>, near the center of the country.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pantheon is an amazing attraction.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 important holiday in </a:t>
            </a:r>
            <a:r>
              <a:rPr lang="en-US" dirty="0" err="1" smtClean="0"/>
              <a:t>june</a:t>
            </a:r>
            <a:r>
              <a:rPr lang="en-US" dirty="0" smtClean="0"/>
              <a:t> is called republic day.</a:t>
            </a:r>
            <a:endParaRPr lang="en-US" dirty="0"/>
          </a:p>
        </p:txBody>
      </p:sp>
      <p:pic>
        <p:nvPicPr>
          <p:cNvPr id="3074" name="Picture 2" descr="C:\Users\jsolt\AppData\Local\Microsoft\Windows\Temporary Internet Files\Content.IE5\DLZRQF04\Colosseum_in_Rome,_Italy_-_April_200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2133600" cy="125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solt\AppData\Local\Microsoft\Windows\Temporary Internet Files\Content.IE5\E05MQVHS\flag-italy-X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7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plural form of each noun.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l</a:t>
            </a:r>
            <a:r>
              <a:rPr lang="en-US" dirty="0" smtClean="0"/>
              <a:t>ady		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attress	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encil	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yelash 	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ookie 	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ouch 	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onkey  	 _________</a:t>
            </a:r>
          </a:p>
          <a:p>
            <a:pPr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ooth    		 _________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469242" cy="4051302"/>
          </a:xfrm>
        </p:spPr>
        <p:txBody>
          <a:bodyPr/>
          <a:lstStyle/>
          <a:p>
            <a:pPr>
              <a:buFont typeface="+mj-lt"/>
              <a:buAutoNum type="arabicPeriod" startAt="9"/>
            </a:pPr>
            <a:r>
              <a:rPr lang="en-US" dirty="0"/>
              <a:t>t</a:t>
            </a:r>
            <a:r>
              <a:rPr lang="en-US" dirty="0" smtClean="0"/>
              <a:t>ooth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wife 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child 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moose 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mouse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hero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stereo 		_________</a:t>
            </a:r>
          </a:p>
          <a:p>
            <a:pPr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 smtClean="0"/>
              <a:t>cuff			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Rewrite each phrase.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0600" y="1812927"/>
            <a:ext cx="3505200" cy="576262"/>
          </a:xfrm>
        </p:spPr>
        <p:txBody>
          <a:bodyPr/>
          <a:lstStyle/>
          <a:p>
            <a:r>
              <a:rPr lang="en-US" dirty="0" smtClean="0"/>
              <a:t>Singular Possessive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The pencil belonging to Jacob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seat on the bus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hat of the man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812927"/>
            <a:ext cx="3486354" cy="576262"/>
          </a:xfrm>
        </p:spPr>
        <p:txBody>
          <a:bodyPr/>
          <a:lstStyle/>
          <a:p>
            <a:r>
              <a:rPr lang="en-US" dirty="0" smtClean="0"/>
              <a:t>Plural Possessive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The shoes of the children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gloves of the players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notes of the students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5138946" cy="618331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My </a:t>
            </a:r>
            <a:r>
              <a:rPr lang="en-US" u="sng" dirty="0" smtClean="0"/>
              <a:t>class</a:t>
            </a:r>
            <a:r>
              <a:rPr lang="en-US" dirty="0" smtClean="0"/>
              <a:t> is excited for the trip.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Mr. </a:t>
            </a:r>
            <a:r>
              <a:rPr lang="en-US" dirty="0" err="1" smtClean="0"/>
              <a:t>Serfass</a:t>
            </a:r>
            <a:r>
              <a:rPr lang="en-US" dirty="0" smtClean="0"/>
              <a:t> is a science </a:t>
            </a:r>
            <a:r>
              <a:rPr lang="en-US" u="sng" dirty="0" smtClean="0"/>
              <a:t>teacher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family lives in </a:t>
            </a:r>
            <a:r>
              <a:rPr lang="en-US" u="sng" dirty="0" smtClean="0"/>
              <a:t>Lehighton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cutest animal on the farm is a </a:t>
            </a:r>
            <a:r>
              <a:rPr lang="en-US" u="sng" dirty="0" smtClean="0"/>
              <a:t>pig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My friend sent </a:t>
            </a:r>
            <a:r>
              <a:rPr lang="en-US" u="sng" dirty="0" smtClean="0"/>
              <a:t>Jami</a:t>
            </a:r>
            <a:r>
              <a:rPr lang="en-US" dirty="0" smtClean="0"/>
              <a:t> a card.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 enjoyed the </a:t>
            </a:r>
            <a:r>
              <a:rPr lang="en-US" u="sng" dirty="0" smtClean="0"/>
              <a:t>burger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/>
              <a:t>class</a:t>
            </a:r>
            <a:r>
              <a:rPr lang="en-US" dirty="0" smtClean="0"/>
              <a:t> enjoyed watching the movie.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happened to the </a:t>
            </a:r>
            <a:r>
              <a:rPr lang="en-US" u="sng" dirty="0" smtClean="0"/>
              <a:t>animals</a:t>
            </a:r>
            <a:r>
              <a:rPr lang="en-US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people in the store are </a:t>
            </a:r>
            <a:r>
              <a:rPr lang="en-US" u="sng" dirty="0" smtClean="0"/>
              <a:t>shoppers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My family played a </a:t>
            </a:r>
            <a:r>
              <a:rPr lang="en-US" u="sng" dirty="0" smtClean="0"/>
              <a:t>game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 would love to go to Florida over the </a:t>
            </a:r>
            <a:r>
              <a:rPr lang="en-US" u="sng" dirty="0" smtClean="0"/>
              <a:t>summer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/>
              <a:t>team</a:t>
            </a:r>
            <a:r>
              <a:rPr lang="en-US" dirty="0" smtClean="0"/>
              <a:t> played a great game.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We love to attend </a:t>
            </a:r>
            <a:r>
              <a:rPr lang="en-US" u="sng" dirty="0" smtClean="0"/>
              <a:t>festivals</a:t>
            </a:r>
            <a:r>
              <a:rPr lang="en-US" dirty="0" smtClean="0"/>
              <a:t> during the summer.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students wrote a </a:t>
            </a:r>
            <a:r>
              <a:rPr lang="en-US" u="sng" dirty="0" smtClean="0"/>
              <a:t>speech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students made </a:t>
            </a:r>
            <a:r>
              <a:rPr lang="en-US" u="sng" dirty="0" smtClean="0"/>
              <a:t>Mr. </a:t>
            </a:r>
            <a:r>
              <a:rPr lang="en-US" u="sng" dirty="0" err="1" smtClean="0"/>
              <a:t>Ebbert</a:t>
            </a:r>
            <a:r>
              <a:rPr lang="en-US" u="sng" dirty="0" smtClean="0"/>
              <a:t> </a:t>
            </a:r>
            <a:r>
              <a:rPr lang="en-US" dirty="0" smtClean="0"/>
              <a:t>a cake.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2711451"/>
          </a:xfrm>
        </p:spPr>
        <p:txBody>
          <a:bodyPr>
            <a:noAutofit/>
          </a:bodyPr>
          <a:lstStyle/>
          <a:p>
            <a:r>
              <a:rPr lang="en-US" sz="1800" dirty="0" smtClean="0"/>
              <a:t>(S)- Subject</a:t>
            </a:r>
          </a:p>
          <a:p>
            <a:r>
              <a:rPr lang="en-US" sz="1800" dirty="0" smtClean="0"/>
              <a:t>(PN)- Predicate Noun</a:t>
            </a:r>
          </a:p>
          <a:p>
            <a:r>
              <a:rPr lang="en-US" sz="1800" dirty="0" smtClean="0"/>
              <a:t>(DO)- Direct Object</a:t>
            </a:r>
          </a:p>
          <a:p>
            <a:r>
              <a:rPr lang="en-US" sz="1800" dirty="0" smtClean="0"/>
              <a:t>(IO)- Indirect Object</a:t>
            </a:r>
          </a:p>
          <a:p>
            <a:r>
              <a:rPr lang="en-US" sz="1800" dirty="0" smtClean="0"/>
              <a:t>(OP)- Object of the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Preposition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17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470</TotalTime>
  <Words>298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Chapter 2</vt:lpstr>
      <vt:lpstr>Identify the nouns in each sentence.</vt:lpstr>
      <vt:lpstr>Pick out the common nouns and fix the proper nouns.</vt:lpstr>
      <vt:lpstr>Write the plural form of each noun.</vt:lpstr>
      <vt:lpstr>Rewrite each phrase.</vt:lpstr>
      <vt:lpstr>Noun Jobs</vt:lpstr>
    </vt:vector>
  </TitlesOfParts>
  <Company>Lehighton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jsolt</dc:creator>
  <cp:lastModifiedBy>jsolt</cp:lastModifiedBy>
  <cp:revision>11</cp:revision>
  <dcterms:created xsi:type="dcterms:W3CDTF">2016-10-10T17:20:38Z</dcterms:created>
  <dcterms:modified xsi:type="dcterms:W3CDTF">2016-11-02T18:44:48Z</dcterms:modified>
</cp:coreProperties>
</file>