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E62D-091C-4EFC-9F73-87C76C0C5D4D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7E62D-091C-4EFC-9F73-87C76C0C5D4D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95EB-E993-4584-8E29-5E0F2AC8FB94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1029" name="Picture 5" descr="https://s3.amazonaws.com/engrade-myfiles/4056060941601118/subject-and-predica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62000"/>
            <a:ext cx="541549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4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Underline the simple subject once and the simple predicate twice.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4955"/>
            <a:ext cx="7125112" cy="405143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The superheroes were rescuing the people.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One villain's name is Mr. Evil.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The people were running and screaming from Mr. Evil.</a:t>
            </a:r>
          </a:p>
          <a:p>
            <a:pPr>
              <a:buFont typeface="+mj-lt"/>
              <a:buAutoNum type="arabicPeriod"/>
            </a:pPr>
            <a:r>
              <a:rPr lang="en-US" sz="2000" dirty="0" err="1" smtClean="0"/>
              <a:t>Spaceworms</a:t>
            </a:r>
            <a:r>
              <a:rPr lang="en-US" sz="2000" dirty="0" smtClean="0"/>
              <a:t> and aliens like to chase the people around town.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Mr. Stretch and </a:t>
            </a:r>
            <a:r>
              <a:rPr lang="en-US" sz="2000" dirty="0" err="1" smtClean="0"/>
              <a:t>Flamegirl</a:t>
            </a:r>
            <a:r>
              <a:rPr lang="en-US" sz="2000" dirty="0" smtClean="0"/>
              <a:t> were on the scene.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The evil </a:t>
            </a:r>
            <a:r>
              <a:rPr lang="en-US" sz="2000" dirty="0" err="1" smtClean="0"/>
              <a:t>villian</a:t>
            </a:r>
            <a:r>
              <a:rPr lang="en-US" sz="2000" dirty="0" smtClean="0"/>
              <a:t> was quickly captured by the superheroes.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pic>
        <p:nvPicPr>
          <p:cNvPr id="2051" name="Picture 3" descr="C:\Users\jsolt\AppData\Local\Microsoft\Windows\Temporary Internet Files\Content.IE5\E05MQVHS\6131004529_8d8d5289f5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953000"/>
            <a:ext cx="2011680" cy="170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7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Label the sentences.</a:t>
            </a:r>
            <a:br>
              <a:rPr lang="en-US" dirty="0" smtClean="0"/>
            </a:br>
            <a:r>
              <a:rPr lang="en-US" dirty="0" smtClean="0"/>
              <a:t>D- Declarative			</a:t>
            </a:r>
            <a:r>
              <a:rPr lang="en-US" dirty="0" err="1" smtClean="0"/>
              <a:t>Int</a:t>
            </a:r>
            <a:r>
              <a:rPr lang="en-US" dirty="0" smtClean="0"/>
              <a:t>- Interrogative</a:t>
            </a:r>
            <a:br>
              <a:rPr lang="en-US" dirty="0" smtClean="0"/>
            </a:br>
            <a:r>
              <a:rPr lang="en-US" dirty="0" smtClean="0"/>
              <a:t>E- Exclamatory		Imp- 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That’s really scary!		_____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What will you be for Halloween?		_____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Stop interrupting me; I’m trying to tell you about my costume.	_____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People from all countries dress in costumes.		_____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Please give me some candy.		_____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Will you be going to the parade?		_____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Halloween party will begin at 7:00.		_____</a:t>
            </a:r>
            <a:endParaRPr lang="en-US" dirty="0"/>
          </a:p>
        </p:txBody>
      </p:sp>
      <p:pic>
        <p:nvPicPr>
          <p:cNvPr id="3076" name="Picture 4" descr="C:\Users\jsolt\AppData\Local\Microsoft\Windows\Temporary Internet Files\Content.IE5\ON49L0FM\Jack-O-Lanter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2578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74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complement in each sentence.  Tell whether it is a PA or PN.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36681"/>
            <a:ext cx="7125112" cy="405143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Football is a sport in the United States.		_____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quarterback became the best player on the team.	_____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His strength </a:t>
            </a:r>
            <a:r>
              <a:rPr lang="en-US" dirty="0" smtClean="0"/>
              <a:t>is </a:t>
            </a:r>
            <a:r>
              <a:rPr lang="en-US" dirty="0" smtClean="0"/>
              <a:t>amazing.	_____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That new football field is very clean.		_____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man is the coach for the team.		_____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team is very hardworking.	_____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Steelers are a good team in the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NFL.	_____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pic>
        <p:nvPicPr>
          <p:cNvPr id="4102" name="Picture 6" descr="C:\Users\jsolt\AppData\Local\Microsoft\Windows\Temporary Internet Files\Content.IE5\5CM8VY5X\329px-Football_Icon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962400"/>
            <a:ext cx="31337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4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Label the parts of the sentence.</a:t>
            </a:r>
            <a:br>
              <a:rPr lang="en-US" dirty="0" smtClean="0"/>
            </a:br>
            <a:r>
              <a:rPr lang="en-US" dirty="0" smtClean="0"/>
              <a:t>S- Subject		DO- Direct Object</a:t>
            </a:r>
            <a:br>
              <a:rPr lang="en-US" dirty="0" smtClean="0"/>
            </a:br>
            <a:r>
              <a:rPr lang="en-US" dirty="0" smtClean="0"/>
              <a:t>V- Verb  			IO- Indirect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125112" cy="4051437"/>
          </a:xfrm>
        </p:spPr>
        <p:txBody>
          <a:bodyPr/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Our class is watching a movie.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The teacher gave the students some popcorn.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Lucy brought her friends some candy.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We sent other classes invitations to the movie.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The principal placed napkins on the table.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Anna and Ethan spilled soda on the floor.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The students made the principal a thank you card.</a:t>
            </a:r>
            <a:endParaRPr lang="en-US" dirty="0"/>
          </a:p>
        </p:txBody>
      </p:sp>
      <p:pic>
        <p:nvPicPr>
          <p:cNvPr id="5122" name="Picture 2" descr="C:\Users\jsolt\AppData\Local\Microsoft\Windows\Temporary Internet Files\Content.IE5\DLZRQF04\Movie-Projector-Ico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7309">
            <a:off x="41209" y="299832"/>
            <a:ext cx="2590800" cy="19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3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Fragments and Run-Ons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You must turn off the lights.  When you are done in the room.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Make sure to study for your test tomorrow you want to get the best possible grade on your test.</a:t>
            </a:r>
            <a:endParaRPr lang="en-US" dirty="0"/>
          </a:p>
        </p:txBody>
      </p:sp>
      <p:pic>
        <p:nvPicPr>
          <p:cNvPr id="6148" name="Picture 4" descr="C:\Users\jsolt\AppData\Local\Microsoft\Windows\Temporary Internet Files\Content.IE5\ON49L0FM\saber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33400"/>
            <a:ext cx="20574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7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416</TotalTime>
  <Words>208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Summer</vt:lpstr>
      <vt:lpstr>Chapter 1</vt:lpstr>
      <vt:lpstr>Underline the simple subject once and the simple predicate twice.</vt:lpstr>
      <vt:lpstr>Label the sentences. D- Declarative   Int- Interrogative E- Exclamatory  Imp- Imperative</vt:lpstr>
      <vt:lpstr>Find the complement in each sentence.  Tell whether it is a PA or PN.</vt:lpstr>
      <vt:lpstr>Label the parts of the sentence. S- Subject  DO- Direct Object V- Verb     IO- Indirect Object</vt:lpstr>
      <vt:lpstr>Fragments and Run-Ons</vt:lpstr>
    </vt:vector>
  </TitlesOfParts>
  <Company>Lehighton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jsolt</dc:creator>
  <cp:lastModifiedBy>jsolt</cp:lastModifiedBy>
  <cp:revision>6</cp:revision>
  <dcterms:created xsi:type="dcterms:W3CDTF">2016-10-10T17:20:38Z</dcterms:created>
  <dcterms:modified xsi:type="dcterms:W3CDTF">2016-10-12T17:36:54Z</dcterms:modified>
</cp:coreProperties>
</file>