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0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9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1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8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E8E9-CE59-4C4A-9836-5A3B15988AC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73EB-18F9-4321-AAD2-F315823E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TISSUES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4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Epithelial Tissue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60" y="603850"/>
            <a:ext cx="4072723" cy="3054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43" y="3958724"/>
            <a:ext cx="3961834" cy="2671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2" y="1802921"/>
            <a:ext cx="3997811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Epithelial Tissue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12" y="3724902"/>
            <a:ext cx="4572000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2" y="2198946"/>
            <a:ext cx="3169668" cy="365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58" y="69011"/>
            <a:ext cx="4702355" cy="35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Connective Tissue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2" y="1767335"/>
            <a:ext cx="3614109" cy="3614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95" y="3338422"/>
            <a:ext cx="4537495" cy="3403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13" y="365125"/>
            <a:ext cx="4051540" cy="28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1275"/>
            <a:ext cx="3949730" cy="2677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51" y="3327204"/>
            <a:ext cx="4361169" cy="327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6148"/>
            <a:ext cx="4057291" cy="27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6" y="3338422"/>
            <a:ext cx="4215442" cy="3161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67" y="3782685"/>
            <a:ext cx="3807123" cy="285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969" y="112503"/>
            <a:ext cx="3225919" cy="3225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08" y="1321026"/>
            <a:ext cx="2831941" cy="21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CT, Nerve, Blood, and Bone Tissue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" y="1449237"/>
            <a:ext cx="3510537" cy="2349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62" y="4028535"/>
            <a:ext cx="3559834" cy="266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64" y="1423705"/>
            <a:ext cx="3216036" cy="237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21" y="3938647"/>
            <a:ext cx="4067406" cy="26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TISSUES </vt:lpstr>
      <vt:lpstr>Simple Epithelial Tissue </vt:lpstr>
      <vt:lpstr>Other Epithelial Tissue </vt:lpstr>
      <vt:lpstr>Loose Connective Tissue</vt:lpstr>
      <vt:lpstr>Muscle Tissue</vt:lpstr>
      <vt:lpstr>Cartilage </vt:lpstr>
      <vt:lpstr>Dense CT, Nerve, Blood, and Bone Tissue</vt:lpstr>
    </vt:vector>
  </TitlesOfParts>
  <Company>Mercyhurst Preparatory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Ashley</dc:creator>
  <cp:lastModifiedBy>Griffith, Ashley</cp:lastModifiedBy>
  <cp:revision>2</cp:revision>
  <dcterms:created xsi:type="dcterms:W3CDTF">2016-09-20T13:24:47Z</dcterms:created>
  <dcterms:modified xsi:type="dcterms:W3CDTF">2016-09-20T13:31:17Z</dcterms:modified>
</cp:coreProperties>
</file>